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60" r:id="rId3"/>
    <p:sldId id="261" r:id="rId4"/>
    <p:sldId id="262" r:id="rId5"/>
    <p:sldId id="263" r:id="rId6"/>
    <p:sldId id="264" r:id="rId7"/>
    <p:sldId id="265" r:id="rId8"/>
    <p:sldId id="266" r:id="rId9"/>
    <p:sldId id="267" r:id="rId10"/>
    <p:sldId id="269" r:id="rId11"/>
    <p:sldId id="296" r:id="rId12"/>
    <p:sldId id="297" r:id="rId13"/>
    <p:sldId id="298" r:id="rId14"/>
    <p:sldId id="299" r:id="rId15"/>
    <p:sldId id="300" r:id="rId16"/>
    <p:sldId id="301" r:id="rId17"/>
    <p:sldId id="302" r:id="rId18"/>
    <p:sldId id="303" r:id="rId19"/>
    <p:sldId id="304" r:id="rId20"/>
    <p:sldId id="305" r:id="rId21"/>
    <p:sldId id="306" r:id="rId22"/>
    <p:sldId id="281" r:id="rId23"/>
    <p:sldId id="282" r:id="rId24"/>
    <p:sldId id="283" r:id="rId25"/>
    <p:sldId id="284" r:id="rId26"/>
    <p:sldId id="285"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Lst>
  <p:sldSz cx="12192000" cy="6858000"/>
  <p:notesSz cx="6858000" cy="9144000"/>
  <p:embeddedFontLst>
    <p:embeddedFont>
      <p:font typeface="Aharoni" panose="02010803020104030203" pitchFamily="2" charset="-79"/>
      <p:bold r:id="rId50"/>
    </p:embeddedFont>
    <p:embeddedFont>
      <p:font typeface="Arial Narrow" panose="020B0606020202030204" pitchFamily="34" charset="0"/>
      <p:regular r:id="rId51"/>
      <p:bold r:id="rId52"/>
      <p:italic r:id="rId53"/>
      <p:boldItalic r:id="rId54"/>
    </p:embeddedFont>
    <p:embeddedFont>
      <p:font typeface="Helvetica Neue Light" panose="020B0604020202020204" charset="0"/>
      <p:regular r:id="rId55"/>
      <p:bold r:id="rId56"/>
      <p:italic r:id="rId57"/>
      <p:boldItalic r:id="rId58"/>
    </p:embeddedFont>
    <p:embeddedFont>
      <p:font typeface="Lato" panose="020F0502020204030203" pitchFamily="34"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Oswald" panose="02000503000000000000" pitchFamily="2" charset="0"/>
      <p:regular r:id="rId67"/>
      <p:bold r:id="rId68"/>
    </p:embeddedFont>
    <p:embeddedFont>
      <p:font typeface="Oswald Medium" panose="00000600000000000000" pitchFamily="2" charset="0"/>
      <p:regular r:id="rId69"/>
    </p:embeddedFont>
    <p:embeddedFont>
      <p:font typeface="Roboto" panose="02000000000000000000" pitchFamily="2" charset="0"/>
      <p:regular r:id="rId70"/>
      <p:bold r:id="rId71"/>
      <p:italic r:id="rId72"/>
      <p:boldItalic r:id="rId73"/>
    </p:embeddedFont>
    <p:embeddedFont>
      <p:font typeface="Roboto Medium" panose="02000000000000000000" pitchFamily="2" charset="0"/>
      <p:regular r:id="rId74"/>
      <p:italic r:id="rId75"/>
    </p:embeddedFont>
    <p:embeddedFont>
      <p:font typeface="Times" panose="02020603050405020304" pitchFamily="18"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2" roundtripDataSignature="AMtx7miXqk5it1GnURjq7X+RBJUNTswD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44BACF-DD18-40B8-86E2-737A04240597}">
  <a:tblStyle styleId="{1344BACF-DD18-40B8-86E2-737A0424059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7E8"/>
          </a:solidFill>
        </a:fill>
      </a:tcStyle>
    </a:wholeTbl>
    <a:band1H>
      <a:tcTxStyle b="off" i="off"/>
      <a:tcStyle>
        <a:tcBdr/>
        <a:fill>
          <a:solidFill>
            <a:srgbClr val="D8CBCD"/>
          </a:solidFill>
        </a:fill>
      </a:tcStyle>
    </a:band1H>
    <a:band2H>
      <a:tcTxStyle b="off" i="off"/>
      <a:tcStyle>
        <a:tcBdr/>
      </a:tcStyle>
    </a:band2H>
    <a:band1V>
      <a:tcTxStyle b="off" i="off"/>
      <a:tcStyle>
        <a:tcBdr/>
        <a:fill>
          <a:solidFill>
            <a:srgbClr val="D8CBCD"/>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102"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F34FE-3079-48F2-88A6-0A79954DE14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071D915-C102-4BDA-A426-3FE1595E8071}">
      <dgm:prSet/>
      <dgm:spPr/>
      <dgm:t>
        <a:bodyPr/>
        <a:lstStyle/>
        <a:p>
          <a:r>
            <a:rPr lang="ms-MY" b="1" i="0" dirty="0"/>
            <a:t>Sistem Kepercayaan:</a:t>
          </a:r>
          <a:r>
            <a:rPr lang="ms-MY" b="0" i="0" dirty="0"/>
            <a:t> Kefahaman sistem kepercayaan yang mantap</a:t>
          </a:r>
          <a:endParaRPr lang="en-US" dirty="0"/>
        </a:p>
      </dgm:t>
    </dgm:pt>
    <dgm:pt modelId="{D5444E44-2BCC-4BA1-AFCC-8A58C0240C48}" type="parTrans" cxnId="{05BDA616-8E67-4BA5-A0D3-04A6505449DB}">
      <dgm:prSet/>
      <dgm:spPr/>
      <dgm:t>
        <a:bodyPr/>
        <a:lstStyle/>
        <a:p>
          <a:endParaRPr lang="en-US"/>
        </a:p>
      </dgm:t>
    </dgm:pt>
    <dgm:pt modelId="{1C09C469-8810-48E0-B7BC-AE9D8BE6C7A2}" type="sibTrans" cxnId="{05BDA616-8E67-4BA5-A0D3-04A6505449DB}">
      <dgm:prSet/>
      <dgm:spPr/>
      <dgm:t>
        <a:bodyPr/>
        <a:lstStyle/>
        <a:p>
          <a:endParaRPr lang="en-US"/>
        </a:p>
      </dgm:t>
    </dgm:pt>
    <dgm:pt modelId="{54734AFF-B5EA-4FD8-A5FA-446283B0833F}">
      <dgm:prSet/>
      <dgm:spPr/>
      <dgm:t>
        <a:bodyPr/>
        <a:lstStyle/>
        <a:p>
          <a:r>
            <a:rPr lang="ms-MY" b="1" i="0" dirty="0"/>
            <a:t>Sejarah:</a:t>
          </a:r>
          <a:r>
            <a:rPr lang="ms-MY" b="0" i="0" dirty="0"/>
            <a:t> Kepentingan untuk menghayati sejarah bangsa. Dihilangkan sejarah oleh kolonial</a:t>
          </a:r>
          <a:endParaRPr lang="en-US" dirty="0"/>
        </a:p>
      </dgm:t>
    </dgm:pt>
    <dgm:pt modelId="{C26CD490-F128-483A-8881-D0FBF37CD4D7}" type="parTrans" cxnId="{455A3D74-55E9-4B8D-8C5E-BB76EFA524B1}">
      <dgm:prSet/>
      <dgm:spPr/>
      <dgm:t>
        <a:bodyPr/>
        <a:lstStyle/>
        <a:p>
          <a:endParaRPr lang="en-US"/>
        </a:p>
      </dgm:t>
    </dgm:pt>
    <dgm:pt modelId="{9C066770-637D-47DF-B1CF-0E8C807455FE}" type="sibTrans" cxnId="{455A3D74-55E9-4B8D-8C5E-BB76EFA524B1}">
      <dgm:prSet/>
      <dgm:spPr/>
      <dgm:t>
        <a:bodyPr/>
        <a:lstStyle/>
        <a:p>
          <a:endParaRPr lang="en-US"/>
        </a:p>
      </dgm:t>
    </dgm:pt>
    <dgm:pt modelId="{8546AEE0-EFF5-4923-BE9D-EE420C5320F3}">
      <dgm:prSet/>
      <dgm:spPr/>
      <dgm:t>
        <a:bodyPr/>
        <a:lstStyle/>
        <a:p>
          <a:r>
            <a:rPr lang="ms-MY" b="1" i="0" dirty="0"/>
            <a:t>Budaya:</a:t>
          </a:r>
          <a:r>
            <a:rPr lang="ms-MY" b="0" i="0" dirty="0"/>
            <a:t> Nilai terbentuk dari budaya; membudayakan nilai, pertimbangan betul salah yang dibudayakan dalam hidup</a:t>
          </a:r>
          <a:endParaRPr lang="en-US" dirty="0"/>
        </a:p>
      </dgm:t>
    </dgm:pt>
    <dgm:pt modelId="{CB93109F-7826-452F-8446-01D548408AD3}" type="parTrans" cxnId="{CA7D4DD2-869C-4700-9C5D-4864D8BA9D21}">
      <dgm:prSet/>
      <dgm:spPr/>
      <dgm:t>
        <a:bodyPr/>
        <a:lstStyle/>
        <a:p>
          <a:endParaRPr lang="en-US"/>
        </a:p>
      </dgm:t>
    </dgm:pt>
    <dgm:pt modelId="{F7E04A1F-B239-4E86-AACB-5635641FAE6E}" type="sibTrans" cxnId="{CA7D4DD2-869C-4700-9C5D-4864D8BA9D21}">
      <dgm:prSet/>
      <dgm:spPr/>
      <dgm:t>
        <a:bodyPr/>
        <a:lstStyle/>
        <a:p>
          <a:endParaRPr lang="en-US"/>
        </a:p>
      </dgm:t>
    </dgm:pt>
    <dgm:pt modelId="{B017110B-26D6-45F1-8F2E-9B748949008E}" type="pres">
      <dgm:prSet presAssocID="{978F34FE-3079-48F2-88A6-0A79954DE149}" presName="linear" presStyleCnt="0">
        <dgm:presLayoutVars>
          <dgm:animLvl val="lvl"/>
          <dgm:resizeHandles val="exact"/>
        </dgm:presLayoutVars>
      </dgm:prSet>
      <dgm:spPr/>
    </dgm:pt>
    <dgm:pt modelId="{AD49C907-255B-47F7-9BAF-F80AC24F27ED}" type="pres">
      <dgm:prSet presAssocID="{8071D915-C102-4BDA-A426-3FE1595E8071}" presName="parentText" presStyleLbl="node1" presStyleIdx="0" presStyleCnt="3">
        <dgm:presLayoutVars>
          <dgm:chMax val="0"/>
          <dgm:bulletEnabled val="1"/>
        </dgm:presLayoutVars>
      </dgm:prSet>
      <dgm:spPr/>
    </dgm:pt>
    <dgm:pt modelId="{6F2C4A65-4D25-4727-8ED6-1A661C85453E}" type="pres">
      <dgm:prSet presAssocID="{1C09C469-8810-48E0-B7BC-AE9D8BE6C7A2}" presName="spacer" presStyleCnt="0"/>
      <dgm:spPr/>
    </dgm:pt>
    <dgm:pt modelId="{2079A52D-53C5-4A6A-B93D-82D154B9552C}" type="pres">
      <dgm:prSet presAssocID="{54734AFF-B5EA-4FD8-A5FA-446283B0833F}" presName="parentText" presStyleLbl="node1" presStyleIdx="1" presStyleCnt="3">
        <dgm:presLayoutVars>
          <dgm:chMax val="0"/>
          <dgm:bulletEnabled val="1"/>
        </dgm:presLayoutVars>
      </dgm:prSet>
      <dgm:spPr/>
    </dgm:pt>
    <dgm:pt modelId="{6CC14471-21A4-4790-8353-CBD96293FAC0}" type="pres">
      <dgm:prSet presAssocID="{9C066770-637D-47DF-B1CF-0E8C807455FE}" presName="spacer" presStyleCnt="0"/>
      <dgm:spPr/>
    </dgm:pt>
    <dgm:pt modelId="{7D2AE477-A1F2-4AB6-8025-C57074B917A4}" type="pres">
      <dgm:prSet presAssocID="{8546AEE0-EFF5-4923-BE9D-EE420C5320F3}" presName="parentText" presStyleLbl="node1" presStyleIdx="2" presStyleCnt="3">
        <dgm:presLayoutVars>
          <dgm:chMax val="0"/>
          <dgm:bulletEnabled val="1"/>
        </dgm:presLayoutVars>
      </dgm:prSet>
      <dgm:spPr/>
    </dgm:pt>
  </dgm:ptLst>
  <dgm:cxnLst>
    <dgm:cxn modelId="{05BDA616-8E67-4BA5-A0D3-04A6505449DB}" srcId="{978F34FE-3079-48F2-88A6-0A79954DE149}" destId="{8071D915-C102-4BDA-A426-3FE1595E8071}" srcOrd="0" destOrd="0" parTransId="{D5444E44-2BCC-4BA1-AFCC-8A58C0240C48}" sibTransId="{1C09C469-8810-48E0-B7BC-AE9D8BE6C7A2}"/>
    <dgm:cxn modelId="{7DAB7D73-241F-486A-8DBF-4D0265D2B2E2}" type="presOf" srcId="{8071D915-C102-4BDA-A426-3FE1595E8071}" destId="{AD49C907-255B-47F7-9BAF-F80AC24F27ED}" srcOrd="0" destOrd="0" presId="urn:microsoft.com/office/officeart/2005/8/layout/vList2"/>
    <dgm:cxn modelId="{455A3D74-55E9-4B8D-8C5E-BB76EFA524B1}" srcId="{978F34FE-3079-48F2-88A6-0A79954DE149}" destId="{54734AFF-B5EA-4FD8-A5FA-446283B0833F}" srcOrd="1" destOrd="0" parTransId="{C26CD490-F128-483A-8881-D0FBF37CD4D7}" sibTransId="{9C066770-637D-47DF-B1CF-0E8C807455FE}"/>
    <dgm:cxn modelId="{63AA6284-C2D4-4EE9-A0FB-002E197F3060}" type="presOf" srcId="{978F34FE-3079-48F2-88A6-0A79954DE149}" destId="{B017110B-26D6-45F1-8F2E-9B748949008E}" srcOrd="0" destOrd="0" presId="urn:microsoft.com/office/officeart/2005/8/layout/vList2"/>
    <dgm:cxn modelId="{5DC9A0A3-68C2-4E9C-B807-54118CEE4145}" type="presOf" srcId="{8546AEE0-EFF5-4923-BE9D-EE420C5320F3}" destId="{7D2AE477-A1F2-4AB6-8025-C57074B917A4}" srcOrd="0" destOrd="0" presId="urn:microsoft.com/office/officeart/2005/8/layout/vList2"/>
    <dgm:cxn modelId="{CA7D4DD2-869C-4700-9C5D-4864D8BA9D21}" srcId="{978F34FE-3079-48F2-88A6-0A79954DE149}" destId="{8546AEE0-EFF5-4923-BE9D-EE420C5320F3}" srcOrd="2" destOrd="0" parTransId="{CB93109F-7826-452F-8446-01D548408AD3}" sibTransId="{F7E04A1F-B239-4E86-AACB-5635641FAE6E}"/>
    <dgm:cxn modelId="{883E3CEA-E1D1-46BD-8172-B76C57C5CD1D}" type="presOf" srcId="{54734AFF-B5EA-4FD8-A5FA-446283B0833F}" destId="{2079A52D-53C5-4A6A-B93D-82D154B9552C}" srcOrd="0" destOrd="0" presId="urn:microsoft.com/office/officeart/2005/8/layout/vList2"/>
    <dgm:cxn modelId="{F2AF5BEB-DEFB-40F6-BA01-574F278D90DB}" type="presParOf" srcId="{B017110B-26D6-45F1-8F2E-9B748949008E}" destId="{AD49C907-255B-47F7-9BAF-F80AC24F27ED}" srcOrd="0" destOrd="0" presId="urn:microsoft.com/office/officeart/2005/8/layout/vList2"/>
    <dgm:cxn modelId="{7D07666A-CA70-4E05-8F59-B98CF029FA59}" type="presParOf" srcId="{B017110B-26D6-45F1-8F2E-9B748949008E}" destId="{6F2C4A65-4D25-4727-8ED6-1A661C85453E}" srcOrd="1" destOrd="0" presId="urn:microsoft.com/office/officeart/2005/8/layout/vList2"/>
    <dgm:cxn modelId="{502C986D-550B-4A93-8F49-E09E342ED199}" type="presParOf" srcId="{B017110B-26D6-45F1-8F2E-9B748949008E}" destId="{2079A52D-53C5-4A6A-B93D-82D154B9552C}" srcOrd="2" destOrd="0" presId="urn:microsoft.com/office/officeart/2005/8/layout/vList2"/>
    <dgm:cxn modelId="{F4B1FEAE-40AA-449D-8570-86C9CA34C1FB}" type="presParOf" srcId="{B017110B-26D6-45F1-8F2E-9B748949008E}" destId="{6CC14471-21A4-4790-8353-CBD96293FAC0}" srcOrd="3" destOrd="0" presId="urn:microsoft.com/office/officeart/2005/8/layout/vList2"/>
    <dgm:cxn modelId="{FB4E64A4-33B7-45B0-800E-ED10A4478380}" type="presParOf" srcId="{B017110B-26D6-45F1-8F2E-9B748949008E}" destId="{7D2AE477-A1F2-4AB6-8025-C57074B917A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564D6-8B25-4073-A808-1BBFD48CB381}"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D0F91699-A52B-4AD8-A3AC-A5EAD8F6400E}">
      <dgm:prSet/>
      <dgm:spPr/>
      <dgm:t>
        <a:bodyPr/>
        <a:lstStyle/>
        <a:p>
          <a:r>
            <a:rPr lang="en-MY" b="0" i="0"/>
            <a:t>Kepercayaan agama setiap individu dan sejauh mana kekuatan pegangan agama mereka adalah aspek penting dalam pembentukan identiti peribadi dan sosial</a:t>
          </a:r>
          <a:endParaRPr lang="en-US"/>
        </a:p>
      </dgm:t>
    </dgm:pt>
    <dgm:pt modelId="{D8D95611-E99E-4971-9911-1A51D64DA387}" type="parTrans" cxnId="{25D9A963-9B75-4607-A0CC-DEE12F590484}">
      <dgm:prSet/>
      <dgm:spPr/>
      <dgm:t>
        <a:bodyPr/>
        <a:lstStyle/>
        <a:p>
          <a:endParaRPr lang="en-US"/>
        </a:p>
      </dgm:t>
    </dgm:pt>
    <dgm:pt modelId="{828DE81C-DE7C-4136-A089-537ADDB60DCE}" type="sibTrans" cxnId="{25D9A963-9B75-4607-A0CC-DEE12F590484}">
      <dgm:prSet/>
      <dgm:spPr/>
      <dgm:t>
        <a:bodyPr/>
        <a:lstStyle/>
        <a:p>
          <a:endParaRPr lang="en-US"/>
        </a:p>
      </dgm:t>
    </dgm:pt>
    <dgm:pt modelId="{B081303C-1401-43E1-AAAD-97B88FBE50CE}">
      <dgm:prSet/>
      <dgm:spPr/>
      <dgm:t>
        <a:bodyPr/>
        <a:lstStyle/>
        <a:p>
          <a:r>
            <a:rPr lang="en-MY" b="0" i="0"/>
            <a:t>Sistem kepercayaan dan nilai secara intrinsic berkait dalam semua aspek kehidupan manusia</a:t>
          </a:r>
          <a:endParaRPr lang="en-US"/>
        </a:p>
      </dgm:t>
    </dgm:pt>
    <dgm:pt modelId="{27D2221B-3442-4448-BC04-A2F7DDD6D4DA}" type="parTrans" cxnId="{74ACB204-E07B-403A-81B9-C7D31EAC62AA}">
      <dgm:prSet/>
      <dgm:spPr/>
      <dgm:t>
        <a:bodyPr/>
        <a:lstStyle/>
        <a:p>
          <a:endParaRPr lang="en-US"/>
        </a:p>
      </dgm:t>
    </dgm:pt>
    <dgm:pt modelId="{B2FAD9B5-D04D-423E-8AA8-F6441C9B8EE9}" type="sibTrans" cxnId="{74ACB204-E07B-403A-81B9-C7D31EAC62AA}">
      <dgm:prSet/>
      <dgm:spPr/>
      <dgm:t>
        <a:bodyPr/>
        <a:lstStyle/>
        <a:p>
          <a:endParaRPr lang="en-US"/>
        </a:p>
      </dgm:t>
    </dgm:pt>
    <dgm:pt modelId="{DAC4A3E6-B06C-477A-BDB7-6A4FD82A675B}" type="pres">
      <dgm:prSet presAssocID="{9F3564D6-8B25-4073-A808-1BBFD48CB381}" presName="linear" presStyleCnt="0">
        <dgm:presLayoutVars>
          <dgm:animLvl val="lvl"/>
          <dgm:resizeHandles val="exact"/>
        </dgm:presLayoutVars>
      </dgm:prSet>
      <dgm:spPr/>
    </dgm:pt>
    <dgm:pt modelId="{6B1D4A71-20D0-4DF2-916D-D4D278CF7366}" type="pres">
      <dgm:prSet presAssocID="{D0F91699-A52B-4AD8-A3AC-A5EAD8F6400E}" presName="parentText" presStyleLbl="node1" presStyleIdx="0" presStyleCnt="2">
        <dgm:presLayoutVars>
          <dgm:chMax val="0"/>
          <dgm:bulletEnabled val="1"/>
        </dgm:presLayoutVars>
      </dgm:prSet>
      <dgm:spPr/>
    </dgm:pt>
    <dgm:pt modelId="{C0F42AF9-65BF-416F-AE1E-0B025A057EC2}" type="pres">
      <dgm:prSet presAssocID="{828DE81C-DE7C-4136-A089-537ADDB60DCE}" presName="spacer" presStyleCnt="0"/>
      <dgm:spPr/>
    </dgm:pt>
    <dgm:pt modelId="{020F160C-2808-418D-8390-B9FAFA7D06EC}" type="pres">
      <dgm:prSet presAssocID="{B081303C-1401-43E1-AAAD-97B88FBE50CE}" presName="parentText" presStyleLbl="node1" presStyleIdx="1" presStyleCnt="2">
        <dgm:presLayoutVars>
          <dgm:chMax val="0"/>
          <dgm:bulletEnabled val="1"/>
        </dgm:presLayoutVars>
      </dgm:prSet>
      <dgm:spPr/>
    </dgm:pt>
  </dgm:ptLst>
  <dgm:cxnLst>
    <dgm:cxn modelId="{C1032B01-4468-443B-9418-B69C2F283506}" type="presOf" srcId="{D0F91699-A52B-4AD8-A3AC-A5EAD8F6400E}" destId="{6B1D4A71-20D0-4DF2-916D-D4D278CF7366}" srcOrd="0" destOrd="0" presId="urn:microsoft.com/office/officeart/2005/8/layout/vList2"/>
    <dgm:cxn modelId="{74ACB204-E07B-403A-81B9-C7D31EAC62AA}" srcId="{9F3564D6-8B25-4073-A808-1BBFD48CB381}" destId="{B081303C-1401-43E1-AAAD-97B88FBE50CE}" srcOrd="1" destOrd="0" parTransId="{27D2221B-3442-4448-BC04-A2F7DDD6D4DA}" sibTransId="{B2FAD9B5-D04D-423E-8AA8-F6441C9B8EE9}"/>
    <dgm:cxn modelId="{25D9A963-9B75-4607-A0CC-DEE12F590484}" srcId="{9F3564D6-8B25-4073-A808-1BBFD48CB381}" destId="{D0F91699-A52B-4AD8-A3AC-A5EAD8F6400E}" srcOrd="0" destOrd="0" parTransId="{D8D95611-E99E-4971-9911-1A51D64DA387}" sibTransId="{828DE81C-DE7C-4136-A089-537ADDB60DCE}"/>
    <dgm:cxn modelId="{FCFF6252-A106-4D1A-BD0D-BF0824E796F7}" type="presOf" srcId="{B081303C-1401-43E1-AAAD-97B88FBE50CE}" destId="{020F160C-2808-418D-8390-B9FAFA7D06EC}" srcOrd="0" destOrd="0" presId="urn:microsoft.com/office/officeart/2005/8/layout/vList2"/>
    <dgm:cxn modelId="{1748DECD-B0A0-4993-A9B9-3AC43B580697}" type="presOf" srcId="{9F3564D6-8B25-4073-A808-1BBFD48CB381}" destId="{DAC4A3E6-B06C-477A-BDB7-6A4FD82A675B}" srcOrd="0" destOrd="0" presId="urn:microsoft.com/office/officeart/2005/8/layout/vList2"/>
    <dgm:cxn modelId="{17812214-9F1B-4CB2-A4C8-659D303D2888}" type="presParOf" srcId="{DAC4A3E6-B06C-477A-BDB7-6A4FD82A675B}" destId="{6B1D4A71-20D0-4DF2-916D-D4D278CF7366}" srcOrd="0" destOrd="0" presId="urn:microsoft.com/office/officeart/2005/8/layout/vList2"/>
    <dgm:cxn modelId="{0F9A6439-5E11-4A5A-94A2-4B85CA60EA8F}" type="presParOf" srcId="{DAC4A3E6-B06C-477A-BDB7-6A4FD82A675B}" destId="{C0F42AF9-65BF-416F-AE1E-0B025A057EC2}" srcOrd="1" destOrd="0" presId="urn:microsoft.com/office/officeart/2005/8/layout/vList2"/>
    <dgm:cxn modelId="{E90D6552-E884-4A3C-8E21-EB8642E22742}" type="presParOf" srcId="{DAC4A3E6-B06C-477A-BDB7-6A4FD82A675B}" destId="{020F160C-2808-418D-8390-B9FAFA7D06E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9C907-255B-47F7-9BAF-F80AC24F27ED}">
      <dsp:nvSpPr>
        <dsp:cNvPr id="0" name=""/>
        <dsp:cNvSpPr/>
      </dsp:nvSpPr>
      <dsp:spPr>
        <a:xfrm>
          <a:off x="0" y="351819"/>
          <a:ext cx="10515600" cy="115829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ms-MY" sz="3000" b="1" i="0" kern="1200" dirty="0"/>
            <a:t>Sistem Kepercayaan:</a:t>
          </a:r>
          <a:r>
            <a:rPr lang="ms-MY" sz="3000" b="0" i="0" kern="1200" dirty="0"/>
            <a:t> Kefahaman sistem kepercayaan yang mantap</a:t>
          </a:r>
          <a:endParaRPr lang="en-US" sz="3000" kern="1200" dirty="0"/>
        </a:p>
      </dsp:txBody>
      <dsp:txXfrm>
        <a:off x="56543" y="408362"/>
        <a:ext cx="10402514" cy="1045213"/>
      </dsp:txXfrm>
    </dsp:sp>
    <dsp:sp modelId="{2079A52D-53C5-4A6A-B93D-82D154B9552C}">
      <dsp:nvSpPr>
        <dsp:cNvPr id="0" name=""/>
        <dsp:cNvSpPr/>
      </dsp:nvSpPr>
      <dsp:spPr>
        <a:xfrm>
          <a:off x="0" y="1596519"/>
          <a:ext cx="10515600" cy="115829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ms-MY" sz="3000" b="1" i="0" kern="1200" dirty="0"/>
            <a:t>Sejarah:</a:t>
          </a:r>
          <a:r>
            <a:rPr lang="ms-MY" sz="3000" b="0" i="0" kern="1200" dirty="0"/>
            <a:t> Kepentingan untuk menghayati sejarah bangsa. Dihilangkan sejarah oleh kolonial</a:t>
          </a:r>
          <a:endParaRPr lang="en-US" sz="3000" kern="1200" dirty="0"/>
        </a:p>
      </dsp:txBody>
      <dsp:txXfrm>
        <a:off x="56543" y="1653062"/>
        <a:ext cx="10402514" cy="1045213"/>
      </dsp:txXfrm>
    </dsp:sp>
    <dsp:sp modelId="{7D2AE477-A1F2-4AB6-8025-C57074B917A4}">
      <dsp:nvSpPr>
        <dsp:cNvPr id="0" name=""/>
        <dsp:cNvSpPr/>
      </dsp:nvSpPr>
      <dsp:spPr>
        <a:xfrm>
          <a:off x="0" y="2841219"/>
          <a:ext cx="10515600" cy="115829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ms-MY" sz="3000" b="1" i="0" kern="1200" dirty="0"/>
            <a:t>Budaya:</a:t>
          </a:r>
          <a:r>
            <a:rPr lang="ms-MY" sz="3000" b="0" i="0" kern="1200" dirty="0"/>
            <a:t> Nilai terbentuk dari budaya; membudayakan nilai, pertimbangan betul salah yang dibudayakan dalam hidup</a:t>
          </a:r>
          <a:endParaRPr lang="en-US" sz="3000" kern="1200" dirty="0"/>
        </a:p>
      </dsp:txBody>
      <dsp:txXfrm>
        <a:off x="56543" y="2897762"/>
        <a:ext cx="10402514" cy="1045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D4A71-20D0-4DF2-916D-D4D278CF7366}">
      <dsp:nvSpPr>
        <dsp:cNvPr id="0" name=""/>
        <dsp:cNvSpPr/>
      </dsp:nvSpPr>
      <dsp:spPr>
        <a:xfrm>
          <a:off x="0" y="258848"/>
          <a:ext cx="5134156" cy="18837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Y" sz="2300" b="0" i="0" kern="1200"/>
            <a:t>Kepercayaan agama setiap individu dan sejauh mana kekuatan pegangan agama mereka adalah aspek penting dalam pembentukan identiti peribadi dan sosial</a:t>
          </a:r>
          <a:endParaRPr lang="en-US" sz="2300" kern="1200"/>
        </a:p>
      </dsp:txBody>
      <dsp:txXfrm>
        <a:off x="91955" y="350803"/>
        <a:ext cx="4950246" cy="1699790"/>
      </dsp:txXfrm>
    </dsp:sp>
    <dsp:sp modelId="{020F160C-2808-418D-8390-B9FAFA7D06EC}">
      <dsp:nvSpPr>
        <dsp:cNvPr id="0" name=""/>
        <dsp:cNvSpPr/>
      </dsp:nvSpPr>
      <dsp:spPr>
        <a:xfrm>
          <a:off x="0" y="2208789"/>
          <a:ext cx="5134156" cy="18837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MY" sz="2300" b="0" i="0" kern="1200"/>
            <a:t>Sistem kepercayaan dan nilai secara intrinsic berkait dalam semua aspek kehidupan manusia</a:t>
          </a:r>
          <a:endParaRPr lang="en-US" sz="2300" kern="1200"/>
        </a:p>
      </dsp:txBody>
      <dsp:txXfrm>
        <a:off x="91955" y="2300744"/>
        <a:ext cx="4950246" cy="1699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MY"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Identity comes after values.  - system of belief, history and culture. </a:t>
            </a:r>
            <a:endParaRPr/>
          </a:p>
          <a:p>
            <a:pPr marL="0" lvl="0" indent="0" algn="l" rtl="0">
              <a:spcBef>
                <a:spcPts val="0"/>
              </a:spcBef>
              <a:spcAft>
                <a:spcPts val="0"/>
              </a:spcAft>
              <a:buNone/>
            </a:pPr>
            <a:r>
              <a:rPr lang="en-MY"/>
              <a:t>Semua manusia sama. Peluang yang sama. Kenapa ada bangsa yang inferior, kenapa ada yg superior?</a:t>
            </a:r>
            <a:br>
              <a:rPr lang="en-MY"/>
            </a:br>
            <a:endParaRPr/>
          </a:p>
          <a:p>
            <a:pPr marL="0" lvl="0" indent="0" algn="l" rtl="0">
              <a:spcBef>
                <a:spcPts val="0"/>
              </a:spcBef>
              <a:spcAft>
                <a:spcPts val="0"/>
              </a:spcAft>
              <a:buNone/>
            </a:pPr>
            <a:r>
              <a:rPr lang="en-MY"/>
              <a:t>Leading by example/walk to talk</a:t>
            </a:r>
            <a:endParaRPr/>
          </a:p>
        </p:txBody>
      </p:sp>
      <p:sp>
        <p:nvSpPr>
          <p:cNvPr id="234" name="Google Shape;2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ayout01">
  <p:cSld name="Layout01">
    <p:spTree>
      <p:nvGrpSpPr>
        <p:cNvPr id="1" name="Shape 19"/>
        <p:cNvGrpSpPr/>
        <p:nvPr/>
      </p:nvGrpSpPr>
      <p:grpSpPr>
        <a:xfrm>
          <a:off x="0" y="0"/>
          <a:ext cx="0" cy="0"/>
          <a:chOff x="0" y="0"/>
          <a:chExt cx="0" cy="0"/>
        </a:xfrm>
      </p:grpSpPr>
      <p:pic>
        <p:nvPicPr>
          <p:cNvPr id="20" name="Google Shape;20;p35" descr="Background pattern&#10;&#10;Description automatically generated"/>
          <p:cNvPicPr preferRelativeResize="0"/>
          <p:nvPr/>
        </p:nvPicPr>
        <p:blipFill rotWithShape="1">
          <a:blip r:embed="rId2">
            <a:alphaModFix amt="63000"/>
          </a:blip>
          <a:srcRect/>
          <a:stretch/>
        </p:blipFill>
        <p:spPr>
          <a:xfrm rot="10800000" flipH="1">
            <a:off x="1390488" y="0"/>
            <a:ext cx="10801512" cy="6858000"/>
          </a:xfrm>
          <a:prstGeom prst="rect">
            <a:avLst/>
          </a:prstGeom>
          <a:noFill/>
          <a:ln>
            <a:noFill/>
          </a:ln>
        </p:spPr>
      </p:pic>
      <p:sp>
        <p:nvSpPr>
          <p:cNvPr id="21" name="Google Shape;21;p35"/>
          <p:cNvSpPr/>
          <p:nvPr/>
        </p:nvSpPr>
        <p:spPr>
          <a:xfrm>
            <a:off x="130676" y="0"/>
            <a:ext cx="4712547" cy="6880888"/>
          </a:xfrm>
          <a:prstGeom prst="rect">
            <a:avLst/>
          </a:prstGeom>
          <a:gradFill>
            <a:gsLst>
              <a:gs pos="0">
                <a:srgbClr val="444038"/>
              </a:gs>
              <a:gs pos="100000">
                <a:srgbClr val="102C30"/>
              </a:gs>
            </a:gsLst>
            <a:lin ang="191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35"/>
          <p:cNvSpPr/>
          <p:nvPr/>
        </p:nvSpPr>
        <p:spPr>
          <a:xfrm rot="10800000" flipH="1">
            <a:off x="2395148" y="-4501"/>
            <a:ext cx="4843223" cy="6862501"/>
          </a:xfrm>
          <a:custGeom>
            <a:avLst/>
            <a:gdLst/>
            <a:ahLst/>
            <a:cxnLst/>
            <a:rect l="l" t="t" r="r" b="b"/>
            <a:pathLst>
              <a:path w="3347129" h="6834887" extrusionOk="0">
                <a:moveTo>
                  <a:pt x="0" y="2327"/>
                </a:moveTo>
                <a:lnTo>
                  <a:pt x="1698434" y="0"/>
                </a:lnTo>
                <a:lnTo>
                  <a:pt x="3347129" y="3429000"/>
                </a:lnTo>
                <a:lnTo>
                  <a:pt x="1712024" y="6828623"/>
                </a:lnTo>
                <a:lnTo>
                  <a:pt x="107546" y="6834887"/>
                </a:lnTo>
                <a:lnTo>
                  <a:pt x="1690835" y="3472890"/>
                </a:lnTo>
                <a:lnTo>
                  <a:pt x="0" y="2327"/>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p35"/>
          <p:cNvSpPr txBox="1">
            <a:spLocks noGrp="1"/>
          </p:cNvSpPr>
          <p:nvPr>
            <p:ph type="title"/>
          </p:nvPr>
        </p:nvSpPr>
        <p:spPr>
          <a:xfrm>
            <a:off x="584603" y="2120702"/>
            <a:ext cx="4120911" cy="264429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48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 name="Google Shape;24;p35"/>
          <p:cNvSpPr/>
          <p:nvPr/>
        </p:nvSpPr>
        <p:spPr>
          <a:xfrm rot="5400000">
            <a:off x="-765719" y="3361414"/>
            <a:ext cx="1662113" cy="130676"/>
          </a:xfrm>
          <a:prstGeom prst="rect">
            <a:avLst/>
          </a:prstGeom>
          <a:solidFill>
            <a:srgbClr val="832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 name="Google Shape;25;p35" descr="Logo&#10;&#10;Description automatically generated"/>
          <p:cNvPicPr preferRelativeResize="0"/>
          <p:nvPr/>
        </p:nvPicPr>
        <p:blipFill rotWithShape="1">
          <a:blip r:embed="rId3">
            <a:alphaModFix/>
          </a:blip>
          <a:srcRect/>
          <a:stretch/>
        </p:blipFill>
        <p:spPr>
          <a:xfrm>
            <a:off x="9371467" y="404628"/>
            <a:ext cx="2133841" cy="720849"/>
          </a:xfrm>
          <a:prstGeom prst="rect">
            <a:avLst/>
          </a:prstGeom>
          <a:noFill/>
          <a:ln>
            <a:noFill/>
          </a:ln>
        </p:spPr>
      </p:pic>
      <p:pic>
        <p:nvPicPr>
          <p:cNvPr id="26" name="Google Shape;26;p35"/>
          <p:cNvPicPr preferRelativeResize="0"/>
          <p:nvPr/>
        </p:nvPicPr>
        <p:blipFill rotWithShape="1">
          <a:blip r:embed="rId4">
            <a:alphaModFix/>
          </a:blip>
          <a:srcRect/>
          <a:stretch/>
        </p:blipFill>
        <p:spPr>
          <a:xfrm>
            <a:off x="8044256" y="6511235"/>
            <a:ext cx="3922822" cy="219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07">
  <p:cSld name="Layout07">
    <p:spTree>
      <p:nvGrpSpPr>
        <p:cNvPr id="1" name="Shape 98"/>
        <p:cNvGrpSpPr/>
        <p:nvPr/>
      </p:nvGrpSpPr>
      <p:grpSpPr>
        <a:xfrm>
          <a:off x="0" y="0"/>
          <a:ext cx="0" cy="0"/>
          <a:chOff x="0" y="0"/>
          <a:chExt cx="0" cy="0"/>
        </a:xfrm>
      </p:grpSpPr>
      <p:sp>
        <p:nvSpPr>
          <p:cNvPr id="99" name="Google Shape;99;p50"/>
          <p:cNvSpPr/>
          <p:nvPr/>
        </p:nvSpPr>
        <p:spPr>
          <a:xfrm>
            <a:off x="0" y="668539"/>
            <a:ext cx="574431" cy="593725"/>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5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01" name="Google Shape;10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2" name="Google Shape;102;p50"/>
          <p:cNvSpPr>
            <a:spLocks noGrp="1"/>
          </p:cNvSpPr>
          <p:nvPr>
            <p:ph type="pic" idx="2"/>
          </p:nvPr>
        </p:nvSpPr>
        <p:spPr>
          <a:xfrm>
            <a:off x="738551" y="2110157"/>
            <a:ext cx="3681046" cy="3910612"/>
          </a:xfrm>
          <a:prstGeom prst="flowChartInputOutput">
            <a:avLst/>
          </a:prstGeom>
          <a:noFill/>
          <a:ln>
            <a:noFill/>
          </a:ln>
        </p:spPr>
      </p:sp>
      <p:sp>
        <p:nvSpPr>
          <p:cNvPr id="103" name="Google Shape;103;p50"/>
          <p:cNvSpPr>
            <a:spLocks noGrp="1"/>
          </p:cNvSpPr>
          <p:nvPr>
            <p:ph type="pic" idx="3"/>
          </p:nvPr>
        </p:nvSpPr>
        <p:spPr>
          <a:xfrm>
            <a:off x="4112204" y="2110157"/>
            <a:ext cx="3681046" cy="3910612"/>
          </a:xfrm>
          <a:prstGeom prst="flowChartInputOutput">
            <a:avLst/>
          </a:prstGeom>
          <a:noFill/>
          <a:ln>
            <a:noFill/>
          </a:ln>
        </p:spPr>
      </p:sp>
      <p:sp>
        <p:nvSpPr>
          <p:cNvPr id="104" name="Google Shape;104;p50"/>
          <p:cNvSpPr>
            <a:spLocks noGrp="1"/>
          </p:cNvSpPr>
          <p:nvPr>
            <p:ph type="pic" idx="4"/>
          </p:nvPr>
        </p:nvSpPr>
        <p:spPr>
          <a:xfrm>
            <a:off x="7504930" y="2110157"/>
            <a:ext cx="3681046" cy="3910612"/>
          </a:xfrm>
          <a:prstGeom prst="flowChartInputOutpu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yout08">
  <p:cSld name="Layout08">
    <p:spTree>
      <p:nvGrpSpPr>
        <p:cNvPr id="1" name="Shape 105"/>
        <p:cNvGrpSpPr/>
        <p:nvPr/>
      </p:nvGrpSpPr>
      <p:grpSpPr>
        <a:xfrm>
          <a:off x="0" y="0"/>
          <a:ext cx="0" cy="0"/>
          <a:chOff x="0" y="0"/>
          <a:chExt cx="0" cy="0"/>
        </a:xfrm>
      </p:grpSpPr>
      <p:sp>
        <p:nvSpPr>
          <p:cNvPr id="106" name="Google Shape;106;p51"/>
          <p:cNvSpPr/>
          <p:nvPr/>
        </p:nvSpPr>
        <p:spPr>
          <a:xfrm>
            <a:off x="3708" y="-6351"/>
            <a:ext cx="1229395" cy="6458089"/>
          </a:xfrm>
          <a:custGeom>
            <a:avLst/>
            <a:gdLst/>
            <a:ahLst/>
            <a:cxnLst/>
            <a:rect l="l" t="t" r="r" b="b"/>
            <a:pathLst>
              <a:path w="1229395" h="6458089" extrusionOk="0">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51"/>
          <p:cNvSpPr/>
          <p:nvPr/>
        </p:nvSpPr>
        <p:spPr>
          <a:xfrm rot="10800000">
            <a:off x="4596135" y="-6351"/>
            <a:ext cx="1229395" cy="6458089"/>
          </a:xfrm>
          <a:custGeom>
            <a:avLst/>
            <a:gdLst/>
            <a:ahLst/>
            <a:cxnLst/>
            <a:rect l="l" t="t" r="r" b="b"/>
            <a:pathLst>
              <a:path w="1229395" h="6458089" extrusionOk="0">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08" name="Google Shape;108;p51"/>
          <p:cNvCxnSpPr/>
          <p:nvPr/>
        </p:nvCxnSpPr>
        <p:spPr>
          <a:xfrm>
            <a:off x="0" y="6534150"/>
            <a:ext cx="0" cy="0"/>
          </a:xfrm>
          <a:prstGeom prst="straightConnector1">
            <a:avLst/>
          </a:prstGeom>
          <a:noFill/>
          <a:ln w="19050" cap="flat" cmpd="sng">
            <a:solidFill>
              <a:srgbClr val="D8D8D8"/>
            </a:solidFill>
            <a:prstDash val="solid"/>
            <a:miter lim="800000"/>
            <a:headEnd type="none" w="sm" len="sm"/>
            <a:tailEnd type="none" w="sm" len="sm"/>
          </a:ln>
        </p:spPr>
      </p:cxnSp>
      <p:sp>
        <p:nvSpPr>
          <p:cNvPr id="109" name="Google Shape;109;p5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10" name="Google Shape;110;p51"/>
          <p:cNvSpPr>
            <a:spLocks noGrp="1"/>
          </p:cNvSpPr>
          <p:nvPr>
            <p:ph type="pic" idx="2"/>
          </p:nvPr>
        </p:nvSpPr>
        <p:spPr>
          <a:xfrm>
            <a:off x="103240" y="0"/>
            <a:ext cx="5615898" cy="6442797"/>
          </a:xfrm>
          <a:prstGeom prst="flowChartInputOutput">
            <a:avLst/>
          </a:prstGeom>
          <a:noFill/>
          <a:ln>
            <a:noFill/>
          </a:ln>
        </p:spPr>
      </p:sp>
      <p:sp>
        <p:nvSpPr>
          <p:cNvPr id="111" name="Google Shape;111;p51"/>
          <p:cNvSpPr txBox="1">
            <a:spLocks noGrp="1"/>
          </p:cNvSpPr>
          <p:nvPr>
            <p:ph type="title"/>
          </p:nvPr>
        </p:nvSpPr>
        <p:spPr>
          <a:xfrm>
            <a:off x="6201508" y="2686295"/>
            <a:ext cx="5562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yout10">
  <p:cSld name="Layout10">
    <p:spTree>
      <p:nvGrpSpPr>
        <p:cNvPr id="1" name="Shape 112"/>
        <p:cNvGrpSpPr/>
        <p:nvPr/>
      </p:nvGrpSpPr>
      <p:grpSpPr>
        <a:xfrm>
          <a:off x="0" y="0"/>
          <a:ext cx="0" cy="0"/>
          <a:chOff x="0" y="0"/>
          <a:chExt cx="0" cy="0"/>
        </a:xfrm>
      </p:grpSpPr>
      <p:sp>
        <p:nvSpPr>
          <p:cNvPr id="113" name="Google Shape;113;p52"/>
          <p:cNvSpPr/>
          <p:nvPr/>
        </p:nvSpPr>
        <p:spPr>
          <a:xfrm>
            <a:off x="0" y="-13856"/>
            <a:ext cx="8423564" cy="6871855"/>
          </a:xfrm>
          <a:custGeom>
            <a:avLst/>
            <a:gdLst/>
            <a:ahLst/>
            <a:cxnLst/>
            <a:rect l="l" t="t" r="r" b="b"/>
            <a:pathLst>
              <a:path w="8423564" h="6871855" extrusionOk="0">
                <a:moveTo>
                  <a:pt x="0" y="13855"/>
                </a:moveTo>
                <a:lnTo>
                  <a:pt x="8423564" y="0"/>
                </a:lnTo>
                <a:lnTo>
                  <a:pt x="6096000" y="6871855"/>
                </a:lnTo>
                <a:lnTo>
                  <a:pt x="0" y="6871855"/>
                </a:lnTo>
                <a:lnTo>
                  <a:pt x="0" y="13855"/>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52"/>
          <p:cNvSpPr txBox="1">
            <a:spLocks noGrp="1"/>
          </p:cNvSpPr>
          <p:nvPr>
            <p:ph type="title"/>
          </p:nvPr>
        </p:nvSpPr>
        <p:spPr>
          <a:xfrm>
            <a:off x="7120335" y="4237932"/>
            <a:ext cx="4677218" cy="1878998"/>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5" name="Google Shape;115;p52"/>
          <p:cNvSpPr>
            <a:spLocks noGrp="1"/>
          </p:cNvSpPr>
          <p:nvPr>
            <p:ph type="pic" idx="2"/>
          </p:nvPr>
        </p:nvSpPr>
        <p:spPr>
          <a:xfrm>
            <a:off x="0" y="-13856"/>
            <a:ext cx="7647882" cy="6871856"/>
          </a:xfrm>
          <a:prstGeom prst="parallelogram">
            <a:avLst>
              <a:gd name="adj" fmla="val 33669"/>
            </a:avLst>
          </a:prstGeom>
          <a:noFill/>
          <a:ln>
            <a:noFill/>
          </a:ln>
        </p:spPr>
      </p:sp>
      <p:sp>
        <p:nvSpPr>
          <p:cNvPr id="116" name="Google Shape;116;p5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17" name="Google Shape;117;p52"/>
          <p:cNvPicPr preferRelativeResize="0"/>
          <p:nvPr/>
        </p:nvPicPr>
        <p:blipFill rotWithShape="1">
          <a:blip r:embed="rId2">
            <a:alphaModFix/>
          </a:blip>
          <a:srcRect/>
          <a:stretch/>
        </p:blipFill>
        <p:spPr>
          <a:xfrm>
            <a:off x="838200" y="6513174"/>
            <a:ext cx="2824372" cy="15826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11">
  <p:cSld name="Layout11">
    <p:bg>
      <p:bgPr>
        <a:solidFill>
          <a:srgbClr val="6C1D35"/>
        </a:solidFill>
        <a:effectLst/>
      </p:bgPr>
    </p:bg>
    <p:spTree>
      <p:nvGrpSpPr>
        <p:cNvPr id="1" name="Shape 118"/>
        <p:cNvGrpSpPr/>
        <p:nvPr/>
      </p:nvGrpSpPr>
      <p:grpSpPr>
        <a:xfrm>
          <a:off x="0" y="0"/>
          <a:ext cx="0" cy="0"/>
          <a:chOff x="0" y="0"/>
          <a:chExt cx="0" cy="0"/>
        </a:xfrm>
      </p:grpSpPr>
      <p:sp>
        <p:nvSpPr>
          <p:cNvPr id="119" name="Google Shape;119;p5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20" name="Google Shape;1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chemeClr val="lt1"/>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ayout11" preserve="1" userDrawn="1">
  <p:cSld name="1_Layout11">
    <p:bg>
      <p:bgPr>
        <a:solidFill>
          <a:srgbClr val="6C1D35"/>
        </a:solidFill>
        <a:effectLst/>
      </p:bgPr>
    </p:bg>
    <p:spTree>
      <p:nvGrpSpPr>
        <p:cNvPr id="1" name="Shape 118"/>
        <p:cNvGrpSpPr/>
        <p:nvPr/>
      </p:nvGrpSpPr>
      <p:grpSpPr>
        <a:xfrm>
          <a:off x="0" y="0"/>
          <a:ext cx="0" cy="0"/>
          <a:chOff x="0" y="0"/>
          <a:chExt cx="0" cy="0"/>
        </a:xfrm>
      </p:grpSpPr>
      <p:sp>
        <p:nvSpPr>
          <p:cNvPr id="119" name="Google Shape;119;p5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20" name="Google Shape;1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chemeClr val="lt1"/>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A17C953B-24FC-BA23-5415-A591E3F70741}"/>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chemeClr val="bg1"/>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78596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yout11" preserve="1" userDrawn="1">
  <p:cSld name="1_Layout11">
    <p:bg>
      <p:bgPr>
        <a:solidFill>
          <a:srgbClr val="6C1D35"/>
        </a:solidFill>
        <a:effectLst/>
      </p:bgPr>
    </p:bg>
    <p:spTree>
      <p:nvGrpSpPr>
        <p:cNvPr id="1" name="Shape 118"/>
        <p:cNvGrpSpPr/>
        <p:nvPr/>
      </p:nvGrpSpPr>
      <p:grpSpPr>
        <a:xfrm>
          <a:off x="0" y="0"/>
          <a:ext cx="0" cy="0"/>
          <a:chOff x="0" y="0"/>
          <a:chExt cx="0" cy="0"/>
        </a:xfrm>
      </p:grpSpPr>
      <p:sp>
        <p:nvSpPr>
          <p:cNvPr id="119" name="Google Shape;119;p5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20" name="Google Shape;1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chemeClr val="lt1"/>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A17C953B-24FC-BA23-5415-A591E3F70741}"/>
              </a:ext>
            </a:extLst>
          </p:cNvPr>
          <p:cNvSpPr txBox="1">
            <a:spLocks noGrp="1"/>
          </p:cNvSpPr>
          <p:nvPr>
            <p:ph idx="1"/>
          </p:nvPr>
        </p:nvSpPr>
        <p:spPr>
          <a:xfrm>
            <a:off x="838200" y="1825625"/>
            <a:ext cx="51054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chemeClr val="bg1"/>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 name="Google Shape;14;p34">
            <a:extLst>
              <a:ext uri="{FF2B5EF4-FFF2-40B4-BE49-F238E27FC236}">
                <a16:creationId xmlns:a16="http://schemas.microsoft.com/office/drawing/2014/main" id="{DBD6ED6D-000B-E1C7-A2EE-E5532CFAC020}"/>
              </a:ext>
            </a:extLst>
          </p:cNvPr>
          <p:cNvSpPr txBox="1">
            <a:spLocks noGrp="1"/>
          </p:cNvSpPr>
          <p:nvPr>
            <p:ph idx="13"/>
          </p:nvPr>
        </p:nvSpPr>
        <p:spPr>
          <a:xfrm>
            <a:off x="6248400" y="1825625"/>
            <a:ext cx="51054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chemeClr val="bg1"/>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52499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yout12">
  <p:cSld name="Layout12">
    <p:spTree>
      <p:nvGrpSpPr>
        <p:cNvPr id="1" name="Shape 121"/>
        <p:cNvGrpSpPr/>
        <p:nvPr/>
      </p:nvGrpSpPr>
      <p:grpSpPr>
        <a:xfrm>
          <a:off x="0" y="0"/>
          <a:ext cx="0" cy="0"/>
          <a:chOff x="0" y="0"/>
          <a:chExt cx="0" cy="0"/>
        </a:xfrm>
      </p:grpSpPr>
      <p:sp>
        <p:nvSpPr>
          <p:cNvPr id="122" name="Google Shape;122;p54"/>
          <p:cNvSpPr>
            <a:spLocks noGrp="1"/>
          </p:cNvSpPr>
          <p:nvPr>
            <p:ph type="pic" idx="2"/>
          </p:nvPr>
        </p:nvSpPr>
        <p:spPr>
          <a:xfrm>
            <a:off x="-1" y="-2358"/>
            <a:ext cx="7753847" cy="6863012"/>
          </a:xfrm>
          <a:prstGeom prst="rect">
            <a:avLst/>
          </a:prstGeom>
          <a:noFill/>
          <a:ln>
            <a:noFill/>
          </a:ln>
        </p:spPr>
      </p:sp>
      <p:sp>
        <p:nvSpPr>
          <p:cNvPr id="123" name="Google Shape;123;p54"/>
          <p:cNvSpPr/>
          <p:nvPr/>
        </p:nvSpPr>
        <p:spPr>
          <a:xfrm>
            <a:off x="9476509" y="1"/>
            <a:ext cx="2715490" cy="6880888"/>
          </a:xfrm>
          <a:prstGeom prst="rect">
            <a:avLst/>
          </a:prstGeom>
          <a:solidFill>
            <a:srgbClr val="4B47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54"/>
          <p:cNvSpPr/>
          <p:nvPr/>
        </p:nvSpPr>
        <p:spPr>
          <a:xfrm rot="10800000">
            <a:off x="5250869" y="-1"/>
            <a:ext cx="6858001" cy="6885707"/>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54"/>
          <p:cNvSpPr txBox="1">
            <a:spLocks noGrp="1"/>
          </p:cNvSpPr>
          <p:nvPr>
            <p:ph type="title"/>
          </p:nvPr>
        </p:nvSpPr>
        <p:spPr>
          <a:xfrm>
            <a:off x="5832762" y="1995054"/>
            <a:ext cx="3768438" cy="308956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b="1">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6" name="Google Shape;126;p5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yout13">
  <p:cSld name="Layout13">
    <p:spTree>
      <p:nvGrpSpPr>
        <p:cNvPr id="1" name="Shape 127"/>
        <p:cNvGrpSpPr/>
        <p:nvPr/>
      </p:nvGrpSpPr>
      <p:grpSpPr>
        <a:xfrm>
          <a:off x="0" y="0"/>
          <a:ext cx="0" cy="0"/>
          <a:chOff x="0" y="0"/>
          <a:chExt cx="0" cy="0"/>
        </a:xfrm>
      </p:grpSpPr>
      <p:sp>
        <p:nvSpPr>
          <p:cNvPr id="128" name="Google Shape;128;p55"/>
          <p:cNvSpPr/>
          <p:nvPr/>
        </p:nvSpPr>
        <p:spPr>
          <a:xfrm>
            <a:off x="6350" y="1"/>
            <a:ext cx="4329113" cy="6880888"/>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 name="Google Shape;129;p55"/>
          <p:cNvPicPr preferRelativeResize="0"/>
          <p:nvPr/>
        </p:nvPicPr>
        <p:blipFill rotWithShape="1">
          <a:blip r:embed="rId2">
            <a:alphaModFix amt="11000"/>
          </a:blip>
          <a:srcRect/>
          <a:stretch/>
        </p:blipFill>
        <p:spPr>
          <a:xfrm>
            <a:off x="0" y="-1"/>
            <a:ext cx="4336976" cy="6858000"/>
          </a:xfrm>
          <a:prstGeom prst="rect">
            <a:avLst/>
          </a:prstGeom>
          <a:noFill/>
          <a:ln>
            <a:noFill/>
          </a:ln>
        </p:spPr>
      </p:pic>
      <p:sp>
        <p:nvSpPr>
          <p:cNvPr id="130" name="Google Shape;130;p55"/>
          <p:cNvSpPr/>
          <p:nvPr/>
        </p:nvSpPr>
        <p:spPr>
          <a:xfrm>
            <a:off x="1431389" y="0"/>
            <a:ext cx="1662113" cy="682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p5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32" name="Google Shape;132;p55"/>
          <p:cNvSpPr txBox="1">
            <a:spLocks noGrp="1"/>
          </p:cNvSpPr>
          <p:nvPr>
            <p:ph type="title"/>
          </p:nvPr>
        </p:nvSpPr>
        <p:spPr>
          <a:xfrm>
            <a:off x="352821" y="2616709"/>
            <a:ext cx="3523452" cy="105276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b="0" i="0">
                <a:solidFill>
                  <a:srgbClr val="F2F2F2"/>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3" name="Google Shape;133;p55"/>
          <p:cNvSpPr txBox="1">
            <a:spLocks noGrp="1"/>
          </p:cNvSpPr>
          <p:nvPr>
            <p:ph type="body" idx="1"/>
          </p:nvPr>
        </p:nvSpPr>
        <p:spPr>
          <a:xfrm>
            <a:off x="352821" y="3880241"/>
            <a:ext cx="3523452" cy="116677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F2F2F2"/>
              </a:buClr>
              <a:buSzPts val="1600"/>
              <a:buNone/>
              <a:defRPr sz="1600" b="0" i="0">
                <a:solidFill>
                  <a:srgbClr val="F2F2F2"/>
                </a:solidFill>
                <a:latin typeface="Lato"/>
                <a:ea typeface="Lato"/>
                <a:cs typeface="Lato"/>
                <a:sym typeface="Lato"/>
              </a:defRPr>
            </a:lvl1pPr>
            <a:lvl2pPr marL="914400" lvl="1" indent="-228600" algn="l">
              <a:lnSpc>
                <a:spcPct val="90000"/>
              </a:lnSpc>
              <a:spcBef>
                <a:spcPts val="500"/>
              </a:spcBef>
              <a:spcAft>
                <a:spcPts val="0"/>
              </a:spcAft>
              <a:buClr>
                <a:srgbClr val="595959"/>
              </a:buClr>
              <a:buSzPts val="1400"/>
              <a:buNone/>
              <a:defRPr sz="1400"/>
            </a:lvl2pPr>
            <a:lvl3pPr marL="1371600" lvl="2" indent="-228600" algn="l">
              <a:lnSpc>
                <a:spcPct val="90000"/>
              </a:lnSpc>
              <a:spcBef>
                <a:spcPts val="500"/>
              </a:spcBef>
              <a:spcAft>
                <a:spcPts val="0"/>
              </a:spcAft>
              <a:buClr>
                <a:srgbClr val="595959"/>
              </a:buClr>
              <a:buSzPts val="1200"/>
              <a:buNone/>
              <a:defRPr sz="1200"/>
            </a:lvl3pPr>
            <a:lvl4pPr marL="1828800" lvl="3" indent="-228600" algn="l">
              <a:lnSpc>
                <a:spcPct val="90000"/>
              </a:lnSpc>
              <a:spcBef>
                <a:spcPts val="500"/>
              </a:spcBef>
              <a:spcAft>
                <a:spcPts val="0"/>
              </a:spcAft>
              <a:buClr>
                <a:srgbClr val="595959"/>
              </a:buClr>
              <a:buSzPts val="1000"/>
              <a:buNone/>
              <a:defRPr sz="1000"/>
            </a:lvl4pPr>
            <a:lvl5pPr marL="2286000" lvl="4" indent="-228600" algn="l">
              <a:lnSpc>
                <a:spcPct val="90000"/>
              </a:lnSpc>
              <a:spcBef>
                <a:spcPts val="500"/>
              </a:spcBef>
              <a:spcAft>
                <a:spcPts val="0"/>
              </a:spcAft>
              <a:buClr>
                <a:srgbClr val="595959"/>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4" name="Google Shape;134;p55"/>
          <p:cNvSpPr>
            <a:spLocks noGrp="1"/>
          </p:cNvSpPr>
          <p:nvPr>
            <p:ph type="pic" idx="2"/>
          </p:nvPr>
        </p:nvSpPr>
        <p:spPr>
          <a:xfrm>
            <a:off x="4322618" y="0"/>
            <a:ext cx="7552707" cy="68580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yout14" userDrawn="1">
  <p:cSld name="Layout14">
    <p:spTree>
      <p:nvGrpSpPr>
        <p:cNvPr id="1" name="Shape 135"/>
        <p:cNvGrpSpPr/>
        <p:nvPr/>
      </p:nvGrpSpPr>
      <p:grpSpPr>
        <a:xfrm>
          <a:off x="0" y="0"/>
          <a:ext cx="0" cy="0"/>
          <a:chOff x="0" y="0"/>
          <a:chExt cx="0" cy="0"/>
        </a:xfrm>
      </p:grpSpPr>
      <p:sp>
        <p:nvSpPr>
          <p:cNvPr id="137" name="Google Shape;137;p5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38" name="Google Shape;13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 name="Google Shape;14;p34">
            <a:extLst>
              <a:ext uri="{FF2B5EF4-FFF2-40B4-BE49-F238E27FC236}">
                <a16:creationId xmlns:a16="http://schemas.microsoft.com/office/drawing/2014/main" id="{73711D5A-3AA7-C243-F8B3-54706D58B933}"/>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yout15">
  <p:cSld name="Layout15">
    <p:bg>
      <p:bgPr>
        <a:solidFill>
          <a:srgbClr val="6C1D35"/>
        </a:solidFill>
        <a:effectLst/>
      </p:bgPr>
    </p:bg>
    <p:spTree>
      <p:nvGrpSpPr>
        <p:cNvPr id="1" name="Shape 139"/>
        <p:cNvGrpSpPr/>
        <p:nvPr/>
      </p:nvGrpSpPr>
      <p:grpSpPr>
        <a:xfrm>
          <a:off x="0" y="0"/>
          <a:ext cx="0" cy="0"/>
          <a:chOff x="0" y="0"/>
          <a:chExt cx="0" cy="0"/>
        </a:xfrm>
      </p:grpSpPr>
      <p:sp>
        <p:nvSpPr>
          <p:cNvPr id="140" name="Google Shape;140;p57"/>
          <p:cNvSpPr/>
          <p:nvPr/>
        </p:nvSpPr>
        <p:spPr>
          <a:xfrm rot="5400000">
            <a:off x="5964357" y="-1538287"/>
            <a:ext cx="134938" cy="3211512"/>
          </a:xfrm>
          <a:prstGeom prst="rect">
            <a:avLst/>
          </a:pr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2" name="Google Shape;142;p5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02">
  <p:cSld name="Layout02">
    <p:spTree>
      <p:nvGrpSpPr>
        <p:cNvPr id="1" name="Shape 31"/>
        <p:cNvGrpSpPr/>
        <p:nvPr/>
      </p:nvGrpSpPr>
      <p:grpSpPr>
        <a:xfrm>
          <a:off x="0" y="0"/>
          <a:ext cx="0" cy="0"/>
          <a:chOff x="0" y="0"/>
          <a:chExt cx="0" cy="0"/>
        </a:xfrm>
      </p:grpSpPr>
      <p:sp>
        <p:nvSpPr>
          <p:cNvPr id="32" name="Google Shape;32;p3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33" name="Google Shape;33;p37"/>
          <p:cNvSpPr/>
          <p:nvPr/>
        </p:nvSpPr>
        <p:spPr>
          <a:xfrm>
            <a:off x="3400700"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37"/>
          <p:cNvSpPr/>
          <p:nvPr/>
        </p:nvSpPr>
        <p:spPr>
          <a:xfrm>
            <a:off x="-237846" y="-3393"/>
            <a:ext cx="3801533" cy="344098"/>
          </a:xfrm>
          <a:custGeom>
            <a:avLst/>
            <a:gdLst/>
            <a:ahLst/>
            <a:cxnLst/>
            <a:rect l="l" t="t" r="r" b="b"/>
            <a:pathLst>
              <a:path w="10556322" h="791286" extrusionOk="0">
                <a:moveTo>
                  <a:pt x="0" y="0"/>
                </a:moveTo>
                <a:lnTo>
                  <a:pt x="9998765" y="0"/>
                </a:lnTo>
                <a:lnTo>
                  <a:pt x="10556322"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37"/>
          <p:cNvSpPr/>
          <p:nvPr/>
        </p:nvSpPr>
        <p:spPr>
          <a:xfrm>
            <a:off x="3724602"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ayout16" userDrawn="1">
  <p:cSld name="Layout16">
    <p:bg>
      <p:bgPr>
        <a:solidFill>
          <a:srgbClr val="F2F2F2">
            <a:alpha val="32549"/>
          </a:srgbClr>
        </a:solidFill>
        <a:effectLst/>
      </p:bgPr>
    </p:bg>
    <p:spTree>
      <p:nvGrpSpPr>
        <p:cNvPr id="1" name="Shape 143"/>
        <p:cNvGrpSpPr/>
        <p:nvPr/>
      </p:nvGrpSpPr>
      <p:grpSpPr>
        <a:xfrm>
          <a:off x="0" y="0"/>
          <a:ext cx="0" cy="0"/>
          <a:chOff x="0" y="0"/>
          <a:chExt cx="0" cy="0"/>
        </a:xfrm>
      </p:grpSpPr>
      <p:sp>
        <p:nvSpPr>
          <p:cNvPr id="144" name="Google Shape;144;p58"/>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58"/>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58"/>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5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48" name="Google Shape;148;p58"/>
          <p:cNvSpPr txBox="1">
            <a:spLocks noGrp="1"/>
          </p:cNvSpPr>
          <p:nvPr>
            <p:ph type="title"/>
          </p:nvPr>
        </p:nvSpPr>
        <p:spPr>
          <a:xfrm>
            <a:off x="1389318"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1D0D650D-ECE4-5E56-ABE5-20F772E5B81E}"/>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ayout16" preserve="1" userDrawn="1">
  <p:cSld name="1_Layout16">
    <p:bg>
      <p:bgPr>
        <a:solidFill>
          <a:srgbClr val="F2F2F2">
            <a:alpha val="32549"/>
          </a:srgbClr>
        </a:solidFill>
        <a:effectLst/>
      </p:bgPr>
    </p:bg>
    <p:spTree>
      <p:nvGrpSpPr>
        <p:cNvPr id="1" name="Shape 143"/>
        <p:cNvGrpSpPr/>
        <p:nvPr/>
      </p:nvGrpSpPr>
      <p:grpSpPr>
        <a:xfrm>
          <a:off x="0" y="0"/>
          <a:ext cx="0" cy="0"/>
          <a:chOff x="0" y="0"/>
          <a:chExt cx="0" cy="0"/>
        </a:xfrm>
      </p:grpSpPr>
      <p:sp>
        <p:nvSpPr>
          <p:cNvPr id="144" name="Google Shape;144;p58"/>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58"/>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58"/>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5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48" name="Google Shape;148;p58"/>
          <p:cNvSpPr txBox="1">
            <a:spLocks noGrp="1"/>
          </p:cNvSpPr>
          <p:nvPr>
            <p:ph type="title"/>
          </p:nvPr>
        </p:nvSpPr>
        <p:spPr>
          <a:xfrm>
            <a:off x="1389318"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1D0D650D-ECE4-5E56-ABE5-20F772E5B81E}"/>
              </a:ext>
            </a:extLst>
          </p:cNvPr>
          <p:cNvSpPr txBox="1">
            <a:spLocks noGrp="1"/>
          </p:cNvSpPr>
          <p:nvPr>
            <p:ph idx="1"/>
          </p:nvPr>
        </p:nvSpPr>
        <p:spPr>
          <a:xfrm>
            <a:off x="838199" y="1825625"/>
            <a:ext cx="542648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 name="Google Shape;14;p34">
            <a:extLst>
              <a:ext uri="{FF2B5EF4-FFF2-40B4-BE49-F238E27FC236}">
                <a16:creationId xmlns:a16="http://schemas.microsoft.com/office/drawing/2014/main" id="{8B413DE0-F9D9-8AB3-F136-FF17092D6A22}"/>
              </a:ext>
            </a:extLst>
          </p:cNvPr>
          <p:cNvSpPr txBox="1">
            <a:spLocks noGrp="1"/>
          </p:cNvSpPr>
          <p:nvPr>
            <p:ph idx="13"/>
          </p:nvPr>
        </p:nvSpPr>
        <p:spPr>
          <a:xfrm>
            <a:off x="6495691" y="1825625"/>
            <a:ext cx="542648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02838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ayout17" userDrawn="1">
  <p:cSld name="Layout17">
    <p:bg>
      <p:bgPr>
        <a:solidFill>
          <a:srgbClr val="F2F2F2">
            <a:alpha val="32549"/>
          </a:srgbClr>
        </a:solidFill>
        <a:effectLst/>
      </p:bgPr>
    </p:bg>
    <p:spTree>
      <p:nvGrpSpPr>
        <p:cNvPr id="1" name="Shape 149"/>
        <p:cNvGrpSpPr/>
        <p:nvPr/>
      </p:nvGrpSpPr>
      <p:grpSpPr>
        <a:xfrm>
          <a:off x="0" y="0"/>
          <a:ext cx="0" cy="0"/>
          <a:chOff x="0" y="0"/>
          <a:chExt cx="0" cy="0"/>
        </a:xfrm>
      </p:grpSpPr>
      <p:sp>
        <p:nvSpPr>
          <p:cNvPr id="150" name="Google Shape;150;p59"/>
          <p:cNvSpPr/>
          <p:nvPr/>
        </p:nvSpPr>
        <p:spPr>
          <a:xfrm>
            <a:off x="8688288" y="253363"/>
            <a:ext cx="1091121" cy="781258"/>
          </a:xfrm>
          <a:custGeom>
            <a:avLst/>
            <a:gdLst/>
            <a:ahLst/>
            <a:cxnLst/>
            <a:rect l="l" t="t" r="r" b="b"/>
            <a:pathLst>
              <a:path w="1110304" h="794993" extrusionOk="0">
                <a:moveTo>
                  <a:pt x="0" y="0"/>
                </a:moveTo>
                <a:lnTo>
                  <a:pt x="668996" y="0"/>
                </a:lnTo>
                <a:lnTo>
                  <a:pt x="1110304" y="794993"/>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59"/>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59"/>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59"/>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5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55" name="Google Shape;155;p59"/>
          <p:cNvSpPr txBox="1">
            <a:spLocks noGrp="1"/>
          </p:cNvSpPr>
          <p:nvPr>
            <p:ph type="title"/>
          </p:nvPr>
        </p:nvSpPr>
        <p:spPr>
          <a:xfrm>
            <a:off x="1391093"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4BCEA25D-49C2-CFF1-A4A8-4ED90946F2AD}"/>
              </a:ext>
            </a:extLst>
          </p:cNvPr>
          <p:cNvSpPr txBox="1">
            <a:spLocks noGrp="1"/>
          </p:cNvSpPr>
          <p:nvPr>
            <p:ph idx="1"/>
          </p:nvPr>
        </p:nvSpPr>
        <p:spPr>
          <a:xfrm>
            <a:off x="1391093" y="1803338"/>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ayout17" preserve="1" userDrawn="1">
  <p:cSld name="1_Layout17">
    <p:bg>
      <p:bgPr>
        <a:solidFill>
          <a:srgbClr val="F2F2F2">
            <a:alpha val="32549"/>
          </a:srgbClr>
        </a:solidFill>
        <a:effectLst/>
      </p:bgPr>
    </p:bg>
    <p:spTree>
      <p:nvGrpSpPr>
        <p:cNvPr id="1" name="Shape 149"/>
        <p:cNvGrpSpPr/>
        <p:nvPr/>
      </p:nvGrpSpPr>
      <p:grpSpPr>
        <a:xfrm>
          <a:off x="0" y="0"/>
          <a:ext cx="0" cy="0"/>
          <a:chOff x="0" y="0"/>
          <a:chExt cx="0" cy="0"/>
        </a:xfrm>
      </p:grpSpPr>
      <p:sp>
        <p:nvSpPr>
          <p:cNvPr id="150" name="Google Shape;150;p59"/>
          <p:cNvSpPr/>
          <p:nvPr/>
        </p:nvSpPr>
        <p:spPr>
          <a:xfrm>
            <a:off x="8688288" y="253363"/>
            <a:ext cx="1091121" cy="781258"/>
          </a:xfrm>
          <a:custGeom>
            <a:avLst/>
            <a:gdLst/>
            <a:ahLst/>
            <a:cxnLst/>
            <a:rect l="l" t="t" r="r" b="b"/>
            <a:pathLst>
              <a:path w="1110304" h="794993" extrusionOk="0">
                <a:moveTo>
                  <a:pt x="0" y="0"/>
                </a:moveTo>
                <a:lnTo>
                  <a:pt x="668996" y="0"/>
                </a:lnTo>
                <a:lnTo>
                  <a:pt x="1110304" y="794993"/>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59"/>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59"/>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59"/>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5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55" name="Google Shape;155;p59"/>
          <p:cNvSpPr txBox="1">
            <a:spLocks noGrp="1"/>
          </p:cNvSpPr>
          <p:nvPr>
            <p:ph type="title"/>
          </p:nvPr>
        </p:nvSpPr>
        <p:spPr>
          <a:xfrm>
            <a:off x="1391093"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4BCEA25D-49C2-CFF1-A4A8-4ED90946F2AD}"/>
              </a:ext>
            </a:extLst>
          </p:cNvPr>
          <p:cNvSpPr txBox="1">
            <a:spLocks noGrp="1"/>
          </p:cNvSpPr>
          <p:nvPr>
            <p:ph idx="1"/>
          </p:nvPr>
        </p:nvSpPr>
        <p:spPr>
          <a:xfrm>
            <a:off x="1391093" y="1803338"/>
            <a:ext cx="5057318"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 name="Google Shape;14;p34">
            <a:extLst>
              <a:ext uri="{FF2B5EF4-FFF2-40B4-BE49-F238E27FC236}">
                <a16:creationId xmlns:a16="http://schemas.microsoft.com/office/drawing/2014/main" id="{72583E04-FE06-D4C1-D32D-E70B4D4B044E}"/>
              </a:ext>
            </a:extLst>
          </p:cNvPr>
          <p:cNvSpPr txBox="1">
            <a:spLocks noGrp="1"/>
          </p:cNvSpPr>
          <p:nvPr>
            <p:ph idx="13"/>
          </p:nvPr>
        </p:nvSpPr>
        <p:spPr>
          <a:xfrm>
            <a:off x="6849374" y="1803338"/>
            <a:ext cx="5057319"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5501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ayout18">
  <p:cSld name="Layout18">
    <p:spTree>
      <p:nvGrpSpPr>
        <p:cNvPr id="1" name="Shape 156"/>
        <p:cNvGrpSpPr/>
        <p:nvPr/>
      </p:nvGrpSpPr>
      <p:grpSpPr>
        <a:xfrm>
          <a:off x="0" y="0"/>
          <a:ext cx="0" cy="0"/>
          <a:chOff x="0" y="0"/>
          <a:chExt cx="0" cy="0"/>
        </a:xfrm>
      </p:grpSpPr>
      <p:sp>
        <p:nvSpPr>
          <p:cNvPr id="157" name="Google Shape;157;p60"/>
          <p:cNvSpPr/>
          <p:nvPr/>
        </p:nvSpPr>
        <p:spPr>
          <a:xfrm flipH="1">
            <a:off x="0" y="0"/>
            <a:ext cx="12192000" cy="6329548"/>
          </a:xfrm>
          <a:custGeom>
            <a:avLst/>
            <a:gdLst/>
            <a:ahLst/>
            <a:cxnLst/>
            <a:rect l="l" t="t" r="r" b="b"/>
            <a:pathLst>
              <a:path w="10003" h="10000" extrusionOk="0">
                <a:moveTo>
                  <a:pt x="3" y="5641"/>
                </a:moveTo>
                <a:lnTo>
                  <a:pt x="2003" y="0"/>
                </a:lnTo>
                <a:lnTo>
                  <a:pt x="10003" y="0"/>
                </a:lnTo>
                <a:lnTo>
                  <a:pt x="10003" y="10000"/>
                </a:lnTo>
                <a:lnTo>
                  <a:pt x="3" y="10000"/>
                </a:lnTo>
                <a:cubicBezTo>
                  <a:pt x="-7" y="8290"/>
                  <a:pt x="13" y="7351"/>
                  <a:pt x="3" y="5641"/>
                </a:cubicBezTo>
                <a:close/>
              </a:path>
            </a:pathLst>
          </a:custGeom>
          <a:solidFill>
            <a:srgbClr val="6C1D35"/>
          </a:solidFill>
          <a:ln w="12700" cap="flat" cmpd="sng">
            <a:solidFill>
              <a:srgbClr val="5F19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60"/>
          <p:cNvSpPr txBox="1">
            <a:spLocks noGrp="1"/>
          </p:cNvSpPr>
          <p:nvPr>
            <p:ph type="title"/>
          </p:nvPr>
        </p:nvSpPr>
        <p:spPr>
          <a:xfrm>
            <a:off x="1804589" y="430242"/>
            <a:ext cx="8686800" cy="9663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9" name="Google Shape;159;p6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ayout19">
  <p:cSld name="Layout19">
    <p:spTree>
      <p:nvGrpSpPr>
        <p:cNvPr id="1" name="Shape 160"/>
        <p:cNvGrpSpPr/>
        <p:nvPr/>
      </p:nvGrpSpPr>
      <p:grpSpPr>
        <a:xfrm>
          <a:off x="0" y="0"/>
          <a:ext cx="0" cy="0"/>
          <a:chOff x="0" y="0"/>
          <a:chExt cx="0" cy="0"/>
        </a:xfrm>
      </p:grpSpPr>
      <p:sp>
        <p:nvSpPr>
          <p:cNvPr id="161" name="Google Shape;161;p61"/>
          <p:cNvSpPr/>
          <p:nvPr/>
        </p:nvSpPr>
        <p:spPr>
          <a:xfrm>
            <a:off x="0" y="3049589"/>
            <a:ext cx="12192000" cy="3808412"/>
          </a:xfrm>
          <a:prstGeom prst="rect">
            <a:avLst/>
          </a:prstGeom>
          <a:solidFill>
            <a:schemeClr val="lt1">
              <a:alpha val="6745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Google Shape;162;p61"/>
          <p:cNvSpPr>
            <a:spLocks noGrp="1"/>
          </p:cNvSpPr>
          <p:nvPr>
            <p:ph type="pic" idx="2"/>
          </p:nvPr>
        </p:nvSpPr>
        <p:spPr>
          <a:xfrm>
            <a:off x="0" y="-11393"/>
            <a:ext cx="12192000" cy="3060981"/>
          </a:xfrm>
          <a:prstGeom prst="rect">
            <a:avLst/>
          </a:prstGeom>
          <a:noFill/>
          <a:ln>
            <a:noFill/>
          </a:ln>
        </p:spPr>
      </p:sp>
      <p:sp>
        <p:nvSpPr>
          <p:cNvPr id="163" name="Google Shape;163;p6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yout20" userDrawn="1">
  <p:cSld name="Layout20">
    <p:bg>
      <p:bgPr>
        <a:solidFill>
          <a:srgbClr val="4B473E"/>
        </a:solidFill>
        <a:effectLst/>
      </p:bgPr>
    </p:bg>
    <p:spTree>
      <p:nvGrpSpPr>
        <p:cNvPr id="1" name="Shape 164"/>
        <p:cNvGrpSpPr/>
        <p:nvPr/>
      </p:nvGrpSpPr>
      <p:grpSpPr>
        <a:xfrm>
          <a:off x="0" y="0"/>
          <a:ext cx="0" cy="0"/>
          <a:chOff x="0" y="0"/>
          <a:chExt cx="0" cy="0"/>
        </a:xfrm>
      </p:grpSpPr>
      <p:sp>
        <p:nvSpPr>
          <p:cNvPr id="165" name="Google Shape;165;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6" name="Google Shape;166;p6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cxnSp>
        <p:nvCxnSpPr>
          <p:cNvPr id="167" name="Google Shape;167;p62"/>
          <p:cNvCxnSpPr/>
          <p:nvPr/>
        </p:nvCxnSpPr>
        <p:spPr>
          <a:xfrm>
            <a:off x="-12700" y="101600"/>
            <a:ext cx="12192000"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yout21">
  <p:cSld name="Layout21">
    <p:bg>
      <p:bgPr>
        <a:solidFill>
          <a:schemeClr val="lt1"/>
        </a:solidFill>
        <a:effectLst/>
      </p:bgPr>
    </p:bg>
    <p:spTree>
      <p:nvGrpSpPr>
        <p:cNvPr id="1" name="Shape 168"/>
        <p:cNvGrpSpPr/>
        <p:nvPr/>
      </p:nvGrpSpPr>
      <p:grpSpPr>
        <a:xfrm>
          <a:off x="0" y="0"/>
          <a:ext cx="0" cy="0"/>
          <a:chOff x="0" y="0"/>
          <a:chExt cx="0" cy="0"/>
        </a:xfrm>
      </p:grpSpPr>
      <p:sp>
        <p:nvSpPr>
          <p:cNvPr id="169" name="Google Shape;169;p6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ayout23" userDrawn="1">
  <p:cSld name="Layout23">
    <p:bg>
      <p:bgPr>
        <a:solidFill>
          <a:schemeClr val="lt1"/>
        </a:solidFill>
        <a:effectLst/>
      </p:bgPr>
    </p:bg>
    <p:spTree>
      <p:nvGrpSpPr>
        <p:cNvPr id="1" name="Shape 170"/>
        <p:cNvGrpSpPr/>
        <p:nvPr/>
      </p:nvGrpSpPr>
      <p:grpSpPr>
        <a:xfrm>
          <a:off x="0" y="0"/>
          <a:ext cx="0" cy="0"/>
          <a:chOff x="0" y="0"/>
          <a:chExt cx="0" cy="0"/>
        </a:xfrm>
      </p:grpSpPr>
      <p:sp>
        <p:nvSpPr>
          <p:cNvPr id="171" name="Google Shape;17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2" name="Google Shape;172;p6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73" name="Google Shape;173;p64"/>
          <p:cNvSpPr/>
          <p:nvPr/>
        </p:nvSpPr>
        <p:spPr>
          <a:xfrm rot="5400000">
            <a:off x="6070760" y="476921"/>
            <a:ext cx="45719" cy="11701465"/>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Google Shape;14;p34">
            <a:extLst>
              <a:ext uri="{FF2B5EF4-FFF2-40B4-BE49-F238E27FC236}">
                <a16:creationId xmlns:a16="http://schemas.microsoft.com/office/drawing/2014/main" id="{4C01C16B-BA77-F9C3-D3AA-059D29D42E8F}"/>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ayout25">
  <p:cSld name="Layout25">
    <p:spTree>
      <p:nvGrpSpPr>
        <p:cNvPr id="1" name="Shape 174"/>
        <p:cNvGrpSpPr/>
        <p:nvPr/>
      </p:nvGrpSpPr>
      <p:grpSpPr>
        <a:xfrm>
          <a:off x="0" y="0"/>
          <a:ext cx="0" cy="0"/>
          <a:chOff x="0" y="0"/>
          <a:chExt cx="0" cy="0"/>
        </a:xfrm>
      </p:grpSpPr>
      <p:sp>
        <p:nvSpPr>
          <p:cNvPr id="175" name="Google Shape;175;p65"/>
          <p:cNvSpPr/>
          <p:nvPr/>
        </p:nvSpPr>
        <p:spPr>
          <a:xfrm>
            <a:off x="0" y="-2845"/>
            <a:ext cx="7528884" cy="6486772"/>
          </a:xfrm>
          <a:custGeom>
            <a:avLst/>
            <a:gdLst/>
            <a:ahLst/>
            <a:cxnLst/>
            <a:rect l="l" t="t" r="r" b="b"/>
            <a:pathLst>
              <a:path w="3323801" h="6130513" extrusionOk="0">
                <a:moveTo>
                  <a:pt x="324" y="6396"/>
                </a:moveTo>
                <a:lnTo>
                  <a:pt x="3323801" y="0"/>
                </a:lnTo>
                <a:lnTo>
                  <a:pt x="952390" y="6130513"/>
                </a:lnTo>
                <a:lnTo>
                  <a:pt x="323" y="6130513"/>
                </a:lnTo>
                <a:cubicBezTo>
                  <a:pt x="-793" y="4091373"/>
                  <a:pt x="1440" y="2045536"/>
                  <a:pt x="324" y="63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7" name="Google Shape;177;p6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78" name="Google Shape;178;p65"/>
          <p:cNvPicPr preferRelativeResize="0"/>
          <p:nvPr/>
        </p:nvPicPr>
        <p:blipFill rotWithShape="1">
          <a:blip r:embed="rId2">
            <a:alphaModFix/>
          </a:blip>
          <a:srcRect/>
          <a:stretch/>
        </p:blipFill>
        <p:spPr>
          <a:xfrm>
            <a:off x="708409" y="2103120"/>
            <a:ext cx="1944123" cy="3956064"/>
          </a:xfrm>
          <a:prstGeom prst="rect">
            <a:avLst/>
          </a:prstGeom>
          <a:noFill/>
          <a:ln>
            <a:noFill/>
          </a:ln>
        </p:spPr>
      </p:pic>
      <p:sp>
        <p:nvSpPr>
          <p:cNvPr id="179" name="Google Shape;179;p65"/>
          <p:cNvSpPr>
            <a:spLocks noGrp="1"/>
          </p:cNvSpPr>
          <p:nvPr>
            <p:ph type="pic" idx="2"/>
          </p:nvPr>
        </p:nvSpPr>
        <p:spPr>
          <a:xfrm>
            <a:off x="824948" y="2225675"/>
            <a:ext cx="1709530" cy="3702050"/>
          </a:xfrm>
          <a:prstGeom prst="roundRect">
            <a:avLst>
              <a:gd name="adj" fmla="val 7790"/>
            </a:avLst>
          </a:prstGeom>
          <a:noFill/>
          <a:ln>
            <a:noFill/>
          </a:ln>
        </p:spPr>
      </p:sp>
      <p:pic>
        <p:nvPicPr>
          <p:cNvPr id="180" name="Google Shape;180;p65"/>
          <p:cNvPicPr preferRelativeResize="0"/>
          <p:nvPr/>
        </p:nvPicPr>
        <p:blipFill rotWithShape="1">
          <a:blip r:embed="rId3">
            <a:alphaModFix/>
          </a:blip>
          <a:srcRect/>
          <a:stretch/>
        </p:blipFill>
        <p:spPr>
          <a:xfrm>
            <a:off x="2717545" y="1816925"/>
            <a:ext cx="3481374" cy="4567444"/>
          </a:xfrm>
          <a:prstGeom prst="rect">
            <a:avLst/>
          </a:prstGeom>
          <a:noFill/>
          <a:ln>
            <a:noFill/>
          </a:ln>
        </p:spPr>
      </p:pic>
      <p:sp>
        <p:nvSpPr>
          <p:cNvPr id="181" name="Google Shape;181;p65"/>
          <p:cNvSpPr>
            <a:spLocks noGrp="1"/>
          </p:cNvSpPr>
          <p:nvPr>
            <p:ph type="pic" idx="3"/>
          </p:nvPr>
        </p:nvSpPr>
        <p:spPr>
          <a:xfrm>
            <a:off x="2869284" y="1977842"/>
            <a:ext cx="3185349" cy="4266203"/>
          </a:xfrm>
          <a:prstGeom prst="roundRect">
            <a:avLst>
              <a:gd name="adj" fmla="val 1868"/>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26">
  <p:cSld name="Layout26">
    <p:bg>
      <p:bgPr>
        <a:solidFill>
          <a:srgbClr val="F2F2F2"/>
        </a:solidFill>
        <a:effectLst/>
      </p:bgPr>
    </p:bg>
    <p:spTree>
      <p:nvGrpSpPr>
        <p:cNvPr id="1" name="Shape 71"/>
        <p:cNvGrpSpPr/>
        <p:nvPr/>
      </p:nvGrpSpPr>
      <p:grpSpPr>
        <a:xfrm>
          <a:off x="0" y="0"/>
          <a:ext cx="0" cy="0"/>
          <a:chOff x="0" y="0"/>
          <a:chExt cx="0" cy="0"/>
        </a:xfrm>
      </p:grpSpPr>
      <p:sp>
        <p:nvSpPr>
          <p:cNvPr id="72" name="Google Shape;72;p45"/>
          <p:cNvSpPr/>
          <p:nvPr/>
        </p:nvSpPr>
        <p:spPr>
          <a:xfrm rot="10800000">
            <a:off x="6096000" y="0"/>
            <a:ext cx="6096000" cy="6871855"/>
          </a:xfrm>
          <a:custGeom>
            <a:avLst/>
            <a:gdLst/>
            <a:ahLst/>
            <a:cxnLst/>
            <a:rect l="l" t="t" r="r" b="b"/>
            <a:pathLst>
              <a:path w="6096000" h="6871855" extrusionOk="0">
                <a:moveTo>
                  <a:pt x="0" y="13855"/>
                </a:moveTo>
                <a:lnTo>
                  <a:pt x="4544292" y="0"/>
                </a:lnTo>
                <a:lnTo>
                  <a:pt x="6096000" y="6871855"/>
                </a:lnTo>
                <a:lnTo>
                  <a:pt x="0" y="6871855"/>
                </a:lnTo>
                <a:lnTo>
                  <a:pt x="0" y="13855"/>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3" name="Google Shape;73;p45"/>
          <p:cNvPicPr preferRelativeResize="0"/>
          <p:nvPr/>
        </p:nvPicPr>
        <p:blipFill rotWithShape="1">
          <a:blip r:embed="rId2">
            <a:alphaModFix amt="17000"/>
          </a:blip>
          <a:srcRect/>
          <a:stretch/>
        </p:blipFill>
        <p:spPr>
          <a:xfrm>
            <a:off x="6082780" y="9216"/>
            <a:ext cx="6109220" cy="6858000"/>
          </a:xfrm>
          <a:prstGeom prst="rect">
            <a:avLst/>
          </a:prstGeom>
          <a:noFill/>
          <a:ln>
            <a:noFill/>
          </a:ln>
        </p:spPr>
      </p:pic>
      <p:sp>
        <p:nvSpPr>
          <p:cNvPr id="74" name="Google Shape;74;p45"/>
          <p:cNvSpPr>
            <a:spLocks noGrp="1"/>
          </p:cNvSpPr>
          <p:nvPr>
            <p:ph type="pic" idx="2"/>
          </p:nvPr>
        </p:nvSpPr>
        <p:spPr>
          <a:xfrm>
            <a:off x="0" y="0"/>
            <a:ext cx="7645186" cy="6861429"/>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5CD9B-18F2-EF9B-A5D2-1EC3EFFA50D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98CD6E3-F564-12B6-A6F6-719EE74990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446B4FE-5565-065A-442D-2761DBCA99B3}"/>
              </a:ext>
            </a:extLst>
          </p:cNvPr>
          <p:cNvSpPr>
            <a:spLocks noGrp="1"/>
          </p:cNvSpPr>
          <p:nvPr>
            <p:ph type="dt" sz="half" idx="10"/>
          </p:nvPr>
        </p:nvSpPr>
        <p:spPr/>
        <p:txBody>
          <a:bodyPr/>
          <a:lstStyle/>
          <a:p>
            <a:fld id="{76882529-FA50-4231-AB1D-52A08560702D}" type="datetimeFigureOut">
              <a:rPr lang="en-MY" smtClean="0"/>
              <a:t>22/10/2024</a:t>
            </a:fld>
            <a:endParaRPr lang="en-MY"/>
          </a:p>
        </p:txBody>
      </p:sp>
      <p:sp>
        <p:nvSpPr>
          <p:cNvPr id="5" name="Footer Placeholder 4">
            <a:extLst>
              <a:ext uri="{FF2B5EF4-FFF2-40B4-BE49-F238E27FC236}">
                <a16:creationId xmlns:a16="http://schemas.microsoft.com/office/drawing/2014/main" id="{EE23650A-4223-B4C6-9711-1795D8B4F6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873CFE9-9B65-F1CD-1AEA-4F3B976B09FB}"/>
              </a:ext>
            </a:extLst>
          </p:cNvPr>
          <p:cNvSpPr>
            <a:spLocks noGrp="1"/>
          </p:cNvSpPr>
          <p:nvPr>
            <p:ph type="sldNum" sz="quarter" idx="12"/>
          </p:nvPr>
        </p:nvSpPr>
        <p:spPr/>
        <p:txBody>
          <a:bodyPr/>
          <a:lstStyle/>
          <a:p>
            <a:fld id="{578F86FA-0A97-4CD6-BD0A-A65BB5285F2D}" type="slidenum">
              <a:rPr lang="en-MY" smtClean="0"/>
              <a:t>‹#›</a:t>
            </a:fld>
            <a:endParaRPr lang="en-MY"/>
          </a:p>
        </p:txBody>
      </p:sp>
    </p:spTree>
    <p:extLst>
      <p:ext uri="{BB962C8B-B14F-4D97-AF65-F5344CB8AC3E}">
        <p14:creationId xmlns:p14="http://schemas.microsoft.com/office/powerpoint/2010/main" val="768417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67A72-9C87-3F21-F18A-501B828A3617}"/>
              </a:ext>
            </a:extLst>
          </p:cNvPr>
          <p:cNvSpPr>
            <a:spLocks noGrp="1"/>
          </p:cNvSpPr>
          <p:nvPr>
            <p:ph type="dt" sz="half" idx="10"/>
          </p:nvPr>
        </p:nvSpPr>
        <p:spPr/>
        <p:txBody>
          <a:bodyPr/>
          <a:lstStyle/>
          <a:p>
            <a:fld id="{76882529-FA50-4231-AB1D-52A08560702D}" type="datetimeFigureOut">
              <a:rPr lang="en-MY" smtClean="0"/>
              <a:t>22/10/2024</a:t>
            </a:fld>
            <a:endParaRPr lang="en-MY"/>
          </a:p>
        </p:txBody>
      </p:sp>
      <p:sp>
        <p:nvSpPr>
          <p:cNvPr id="3" name="Footer Placeholder 2">
            <a:extLst>
              <a:ext uri="{FF2B5EF4-FFF2-40B4-BE49-F238E27FC236}">
                <a16:creationId xmlns:a16="http://schemas.microsoft.com/office/drawing/2014/main" id="{7A975EA9-94F2-9793-4FEF-57F61170C2A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E56C17CB-526E-8F4F-3181-5A6957AD3100}"/>
              </a:ext>
            </a:extLst>
          </p:cNvPr>
          <p:cNvSpPr>
            <a:spLocks noGrp="1"/>
          </p:cNvSpPr>
          <p:nvPr>
            <p:ph type="sldNum" sz="quarter" idx="12"/>
          </p:nvPr>
        </p:nvSpPr>
        <p:spPr/>
        <p:txBody>
          <a:bodyPr/>
          <a:lstStyle/>
          <a:p>
            <a:fld id="{578F86FA-0A97-4CD6-BD0A-A65BB5285F2D}" type="slidenum">
              <a:rPr lang="en-MY" smtClean="0"/>
              <a:t>‹#›</a:t>
            </a:fld>
            <a:endParaRPr lang="en-MY"/>
          </a:p>
        </p:txBody>
      </p:sp>
    </p:spTree>
    <p:extLst>
      <p:ext uri="{BB962C8B-B14F-4D97-AF65-F5344CB8AC3E}">
        <p14:creationId xmlns:p14="http://schemas.microsoft.com/office/powerpoint/2010/main" val="137321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03" userDrawn="1">
  <p:cSld name="Layout03">
    <p:spTree>
      <p:nvGrpSpPr>
        <p:cNvPr id="1" name="Shape 75"/>
        <p:cNvGrpSpPr/>
        <p:nvPr/>
      </p:nvGrpSpPr>
      <p:grpSpPr>
        <a:xfrm>
          <a:off x="0" y="0"/>
          <a:ext cx="0" cy="0"/>
          <a:chOff x="0" y="0"/>
          <a:chExt cx="0" cy="0"/>
        </a:xfrm>
      </p:grpSpPr>
      <p:sp>
        <p:nvSpPr>
          <p:cNvPr id="76" name="Google Shape;76;p46"/>
          <p:cNvSpPr/>
          <p:nvPr/>
        </p:nvSpPr>
        <p:spPr>
          <a:xfrm>
            <a:off x="64158" y="507763"/>
            <a:ext cx="325728" cy="327043"/>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7F25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4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78" name="Google Shape;78;p46"/>
          <p:cNvSpPr/>
          <p:nvPr/>
        </p:nvSpPr>
        <p:spPr>
          <a:xfrm>
            <a:off x="201412" y="344385"/>
            <a:ext cx="638687" cy="641267"/>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2A8131FC-F0A5-221B-1B9F-BBEB0D678B0E}"/>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yout03" preserve="1" userDrawn="1">
  <p:cSld name="1_Layout03">
    <p:spTree>
      <p:nvGrpSpPr>
        <p:cNvPr id="1" name="Shape 75"/>
        <p:cNvGrpSpPr/>
        <p:nvPr/>
      </p:nvGrpSpPr>
      <p:grpSpPr>
        <a:xfrm>
          <a:off x="0" y="0"/>
          <a:ext cx="0" cy="0"/>
          <a:chOff x="0" y="0"/>
          <a:chExt cx="0" cy="0"/>
        </a:xfrm>
      </p:grpSpPr>
      <p:sp>
        <p:nvSpPr>
          <p:cNvPr id="76" name="Google Shape;76;p46"/>
          <p:cNvSpPr/>
          <p:nvPr/>
        </p:nvSpPr>
        <p:spPr>
          <a:xfrm>
            <a:off x="64158" y="507763"/>
            <a:ext cx="325728" cy="327043"/>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7F25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4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78" name="Google Shape;78;p46"/>
          <p:cNvSpPr/>
          <p:nvPr/>
        </p:nvSpPr>
        <p:spPr>
          <a:xfrm>
            <a:off x="201412" y="344385"/>
            <a:ext cx="638687" cy="641267"/>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2A8131FC-F0A5-221B-1B9F-BBEB0D678B0E}"/>
              </a:ext>
            </a:extLst>
          </p:cNvPr>
          <p:cNvSpPr txBox="1">
            <a:spLocks noGrp="1"/>
          </p:cNvSpPr>
          <p:nvPr>
            <p:ph idx="1"/>
          </p:nvPr>
        </p:nvSpPr>
        <p:spPr>
          <a:xfrm>
            <a:off x="838200" y="1825625"/>
            <a:ext cx="5134155"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5" name="Google Shape;14;p34">
            <a:extLst>
              <a:ext uri="{FF2B5EF4-FFF2-40B4-BE49-F238E27FC236}">
                <a16:creationId xmlns:a16="http://schemas.microsoft.com/office/drawing/2014/main" id="{E7369DA1-C2C0-49C0-E9F9-2D2CE37E1D75}"/>
              </a:ext>
            </a:extLst>
          </p:cNvPr>
          <p:cNvSpPr txBox="1">
            <a:spLocks noGrp="1"/>
          </p:cNvSpPr>
          <p:nvPr>
            <p:ph idx="13"/>
          </p:nvPr>
        </p:nvSpPr>
        <p:spPr>
          <a:xfrm>
            <a:off x="6219644" y="1825625"/>
            <a:ext cx="5134156"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88400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yout04" userDrawn="1">
  <p:cSld name="Layout04">
    <p:spTree>
      <p:nvGrpSpPr>
        <p:cNvPr id="1" name="Shape 80"/>
        <p:cNvGrpSpPr/>
        <p:nvPr/>
      </p:nvGrpSpPr>
      <p:grpSpPr>
        <a:xfrm>
          <a:off x="0" y="0"/>
          <a:ext cx="0" cy="0"/>
          <a:chOff x="0" y="0"/>
          <a:chExt cx="0" cy="0"/>
        </a:xfrm>
      </p:grpSpPr>
      <p:sp>
        <p:nvSpPr>
          <p:cNvPr id="81" name="Google Shape;81;p4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82" name="Google Shape;82;p47"/>
          <p:cNvSpPr/>
          <p:nvPr/>
        </p:nvSpPr>
        <p:spPr>
          <a:xfrm>
            <a:off x="-607982" y="448235"/>
            <a:ext cx="1000815" cy="1004858"/>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47"/>
          <p:cNvSpPr txBox="1">
            <a:spLocks noGrp="1"/>
          </p:cNvSpPr>
          <p:nvPr>
            <p:ph type="title"/>
          </p:nvPr>
        </p:nvSpPr>
        <p:spPr>
          <a:xfrm>
            <a:off x="497541" y="311336"/>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26809BE0-CBE6-B6CA-6CEE-A8D776A335AE}"/>
              </a:ext>
            </a:extLst>
          </p:cNvPr>
          <p:cNvSpPr txBox="1">
            <a:spLocks noGrp="1"/>
          </p:cNvSpPr>
          <p:nvPr>
            <p:ph idx="1"/>
          </p:nvPr>
        </p:nvSpPr>
        <p:spPr>
          <a:xfrm>
            <a:off x="497541" y="1859072"/>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04" preserve="1" userDrawn="1">
  <p:cSld name="1_Layout04">
    <p:spTree>
      <p:nvGrpSpPr>
        <p:cNvPr id="1" name="Shape 80"/>
        <p:cNvGrpSpPr/>
        <p:nvPr/>
      </p:nvGrpSpPr>
      <p:grpSpPr>
        <a:xfrm>
          <a:off x="0" y="0"/>
          <a:ext cx="0" cy="0"/>
          <a:chOff x="0" y="0"/>
          <a:chExt cx="0" cy="0"/>
        </a:xfrm>
      </p:grpSpPr>
      <p:sp>
        <p:nvSpPr>
          <p:cNvPr id="81" name="Google Shape;81;p4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82" name="Google Shape;82;p47"/>
          <p:cNvSpPr/>
          <p:nvPr/>
        </p:nvSpPr>
        <p:spPr>
          <a:xfrm>
            <a:off x="-607982" y="448235"/>
            <a:ext cx="1000815" cy="1004858"/>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47"/>
          <p:cNvSpPr txBox="1">
            <a:spLocks noGrp="1"/>
          </p:cNvSpPr>
          <p:nvPr>
            <p:ph type="title"/>
          </p:nvPr>
        </p:nvSpPr>
        <p:spPr>
          <a:xfrm>
            <a:off x="497541" y="311336"/>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 name="Google Shape;14;p34">
            <a:extLst>
              <a:ext uri="{FF2B5EF4-FFF2-40B4-BE49-F238E27FC236}">
                <a16:creationId xmlns:a16="http://schemas.microsoft.com/office/drawing/2014/main" id="{26809BE0-CBE6-B6CA-6CEE-A8D776A335AE}"/>
              </a:ext>
            </a:extLst>
          </p:cNvPr>
          <p:cNvSpPr txBox="1">
            <a:spLocks noGrp="1"/>
          </p:cNvSpPr>
          <p:nvPr>
            <p:ph idx="1"/>
          </p:nvPr>
        </p:nvSpPr>
        <p:spPr>
          <a:xfrm>
            <a:off x="497540" y="1859072"/>
            <a:ext cx="5121299"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 name="Google Shape;14;p34">
            <a:extLst>
              <a:ext uri="{FF2B5EF4-FFF2-40B4-BE49-F238E27FC236}">
                <a16:creationId xmlns:a16="http://schemas.microsoft.com/office/drawing/2014/main" id="{C8AD1123-1DE8-4FD9-BFCD-FC70A6782C2F}"/>
              </a:ext>
            </a:extLst>
          </p:cNvPr>
          <p:cNvSpPr txBox="1">
            <a:spLocks noGrp="1"/>
          </p:cNvSpPr>
          <p:nvPr>
            <p:ph idx="13"/>
          </p:nvPr>
        </p:nvSpPr>
        <p:spPr>
          <a:xfrm>
            <a:off x="5891842" y="1854838"/>
            <a:ext cx="5121299"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0211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05">
  <p:cSld name="Layout05">
    <p:bg>
      <p:bgPr>
        <a:solidFill>
          <a:srgbClr val="6C1D35"/>
        </a:solidFill>
        <a:effectLst/>
      </p:bgPr>
    </p:bg>
    <p:spTree>
      <p:nvGrpSpPr>
        <p:cNvPr id="1" name="Shape 84"/>
        <p:cNvGrpSpPr/>
        <p:nvPr/>
      </p:nvGrpSpPr>
      <p:grpSpPr>
        <a:xfrm>
          <a:off x="0" y="0"/>
          <a:ext cx="0" cy="0"/>
          <a:chOff x="0" y="0"/>
          <a:chExt cx="0" cy="0"/>
        </a:xfrm>
      </p:grpSpPr>
      <p:cxnSp>
        <p:nvCxnSpPr>
          <p:cNvPr id="85" name="Google Shape;85;p48"/>
          <p:cNvCxnSpPr/>
          <p:nvPr/>
        </p:nvCxnSpPr>
        <p:spPr>
          <a:xfrm>
            <a:off x="480645" y="1172309"/>
            <a:ext cx="11711354" cy="0"/>
          </a:xfrm>
          <a:prstGeom prst="straightConnector1">
            <a:avLst/>
          </a:prstGeom>
          <a:noFill/>
          <a:ln w="9525" cap="flat" cmpd="sng">
            <a:solidFill>
              <a:srgbClr val="F2F2F2"/>
            </a:solidFill>
            <a:prstDash val="solid"/>
            <a:miter lim="800000"/>
            <a:headEnd type="none" w="sm" len="sm"/>
            <a:tailEnd type="none" w="sm" len="sm"/>
          </a:ln>
        </p:spPr>
      </p:cxnSp>
      <p:sp>
        <p:nvSpPr>
          <p:cNvPr id="86" name="Google Shape;86;p48"/>
          <p:cNvSpPr/>
          <p:nvPr/>
        </p:nvSpPr>
        <p:spPr>
          <a:xfrm>
            <a:off x="0" y="1101927"/>
            <a:ext cx="2128058" cy="166255"/>
          </a:xfrm>
          <a:prstGeom prst="rect">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48"/>
          <p:cNvSpPr txBox="1">
            <a:spLocks noGrp="1"/>
          </p:cNvSpPr>
          <p:nvPr>
            <p:ph type="body" idx="1"/>
          </p:nvPr>
        </p:nvSpPr>
        <p:spPr>
          <a:xfrm>
            <a:off x="814385"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8"/>
          <p:cNvSpPr txBox="1">
            <a:spLocks noGrp="1"/>
          </p:cNvSpPr>
          <p:nvPr>
            <p:ph type="title"/>
          </p:nvPr>
        </p:nvSpPr>
        <p:spPr>
          <a:xfrm>
            <a:off x="2057393" y="188182"/>
            <a:ext cx="7883842" cy="9037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9" name="Google Shape;89;p48"/>
          <p:cNvSpPr txBox="1">
            <a:spLocks noGrp="1"/>
          </p:cNvSpPr>
          <p:nvPr>
            <p:ph type="body" idx="2"/>
          </p:nvPr>
        </p:nvSpPr>
        <p:spPr>
          <a:xfrm>
            <a:off x="4386254"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8"/>
          <p:cNvSpPr txBox="1">
            <a:spLocks noGrp="1"/>
          </p:cNvSpPr>
          <p:nvPr>
            <p:ph type="body" idx="3"/>
          </p:nvPr>
        </p:nvSpPr>
        <p:spPr>
          <a:xfrm>
            <a:off x="7929556"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06">
  <p:cSld name="Layout06">
    <p:spTree>
      <p:nvGrpSpPr>
        <p:cNvPr id="1" name="Shape 92"/>
        <p:cNvGrpSpPr/>
        <p:nvPr/>
      </p:nvGrpSpPr>
      <p:grpSpPr>
        <a:xfrm>
          <a:off x="0" y="0"/>
          <a:ext cx="0" cy="0"/>
          <a:chOff x="0" y="0"/>
          <a:chExt cx="0" cy="0"/>
        </a:xfrm>
      </p:grpSpPr>
      <p:cxnSp>
        <p:nvCxnSpPr>
          <p:cNvPr id="93" name="Google Shape;93;p49"/>
          <p:cNvCxnSpPr/>
          <p:nvPr/>
        </p:nvCxnSpPr>
        <p:spPr>
          <a:xfrm>
            <a:off x="480645" y="1465384"/>
            <a:ext cx="11711354" cy="0"/>
          </a:xfrm>
          <a:prstGeom prst="straightConnector1">
            <a:avLst/>
          </a:prstGeom>
          <a:noFill/>
          <a:ln w="9525" cap="flat" cmpd="sng">
            <a:solidFill>
              <a:schemeClr val="accent1"/>
            </a:solidFill>
            <a:prstDash val="solid"/>
            <a:miter lim="800000"/>
            <a:headEnd type="none" w="sm" len="sm"/>
            <a:tailEnd type="none" w="sm" len="sm"/>
          </a:ln>
        </p:spPr>
      </p:cxnSp>
      <p:sp>
        <p:nvSpPr>
          <p:cNvPr id="94" name="Google Shape;94;p49"/>
          <p:cNvSpPr txBox="1">
            <a:spLocks noGrp="1"/>
          </p:cNvSpPr>
          <p:nvPr>
            <p:ph type="title"/>
          </p:nvPr>
        </p:nvSpPr>
        <p:spPr>
          <a:xfrm>
            <a:off x="712787" y="38556"/>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b="1" i="0">
                <a:solidFill>
                  <a:srgbClr val="3F3F3F"/>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49"/>
          <p:cNvSpPr txBox="1">
            <a:spLocks noGrp="1"/>
          </p:cNvSpPr>
          <p:nvPr>
            <p:ph type="body" idx="1"/>
          </p:nvPr>
        </p:nvSpPr>
        <p:spPr>
          <a:xfrm>
            <a:off x="839788" y="1828799"/>
            <a:ext cx="10261599" cy="67627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600"/>
              <a:buNone/>
              <a:defRPr sz="1600" b="0" i="0">
                <a:latin typeface="Lato"/>
                <a:ea typeface="Lato"/>
                <a:cs typeface="Lato"/>
                <a:sym typeface="Lato"/>
              </a:defRPr>
            </a:lvl1pPr>
            <a:lvl2pPr marL="914400" lvl="1" indent="-228600" algn="l">
              <a:lnSpc>
                <a:spcPct val="90000"/>
              </a:lnSpc>
              <a:spcBef>
                <a:spcPts val="500"/>
              </a:spcBef>
              <a:spcAft>
                <a:spcPts val="0"/>
              </a:spcAft>
              <a:buClr>
                <a:srgbClr val="595959"/>
              </a:buClr>
              <a:buSzPts val="2000"/>
              <a:buNone/>
              <a:defRPr sz="2000" b="1"/>
            </a:lvl2pPr>
            <a:lvl3pPr marL="1371600" lvl="2" indent="-228600" algn="l">
              <a:lnSpc>
                <a:spcPct val="90000"/>
              </a:lnSpc>
              <a:spcBef>
                <a:spcPts val="500"/>
              </a:spcBef>
              <a:spcAft>
                <a:spcPts val="0"/>
              </a:spcAft>
              <a:buClr>
                <a:srgbClr val="595959"/>
              </a:buClr>
              <a:buSzPts val="1800"/>
              <a:buNone/>
              <a:defRPr sz="1800" b="1"/>
            </a:lvl3pPr>
            <a:lvl4pPr marL="1828800" lvl="3" indent="-228600" algn="l">
              <a:lnSpc>
                <a:spcPct val="90000"/>
              </a:lnSpc>
              <a:spcBef>
                <a:spcPts val="500"/>
              </a:spcBef>
              <a:spcAft>
                <a:spcPts val="0"/>
              </a:spcAft>
              <a:buClr>
                <a:srgbClr val="595959"/>
              </a:buClr>
              <a:buSzPts val="1600"/>
              <a:buNone/>
              <a:defRPr sz="1600" b="1"/>
            </a:lvl4pPr>
            <a:lvl5pPr marL="2286000" lvl="4" indent="-228600" algn="l">
              <a:lnSpc>
                <a:spcPct val="90000"/>
              </a:lnSpc>
              <a:spcBef>
                <a:spcPts val="500"/>
              </a:spcBef>
              <a:spcAft>
                <a:spcPts val="0"/>
              </a:spcAft>
              <a:buClr>
                <a:srgbClr val="595959"/>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6" name="Google Shape;96;p4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97" name="Google Shape;97;p49"/>
          <p:cNvSpPr/>
          <p:nvPr/>
        </p:nvSpPr>
        <p:spPr>
          <a:xfrm>
            <a:off x="0" y="1383280"/>
            <a:ext cx="2128058" cy="166255"/>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alpha val="32549"/>
          </a:srgbClr>
        </a:solidFill>
        <a:effectLst/>
      </p:bgPr>
    </p:bg>
    <p:spTree>
      <p:nvGrpSpPr>
        <p:cNvPr id="1" name="Shape 9"/>
        <p:cNvGrpSpPr/>
        <p:nvPr/>
      </p:nvGrpSpPr>
      <p:grpSpPr>
        <a:xfrm>
          <a:off x="0" y="0"/>
          <a:ext cx="0" cy="0"/>
          <a:chOff x="0" y="0"/>
          <a:chExt cx="0" cy="0"/>
        </a:xfrm>
      </p:grpSpPr>
      <p:sp>
        <p:nvSpPr>
          <p:cNvPr id="10" name="Google Shape;10;p34"/>
          <p:cNvSpPr/>
          <p:nvPr/>
        </p:nvSpPr>
        <p:spPr>
          <a:xfrm>
            <a:off x="628226" y="6484103"/>
            <a:ext cx="3185744" cy="212676"/>
          </a:xfrm>
          <a:prstGeom prst="roundRect">
            <a:avLst>
              <a:gd name="adj" fmla="val 438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 name="Google Shape;11;p34"/>
          <p:cNvCxnSpPr/>
          <p:nvPr/>
        </p:nvCxnSpPr>
        <p:spPr>
          <a:xfrm>
            <a:off x="0" y="6580451"/>
            <a:ext cx="12192000" cy="0"/>
          </a:xfrm>
          <a:prstGeom prst="straightConnector1">
            <a:avLst/>
          </a:prstGeom>
          <a:noFill/>
          <a:ln w="19050" cap="flat" cmpd="sng">
            <a:solidFill>
              <a:schemeClr val="lt1"/>
            </a:solidFill>
            <a:prstDash val="solid"/>
            <a:miter lim="800000"/>
            <a:headEnd type="none" w="sm" len="sm"/>
            <a:tailEnd type="none" w="sm" len="sm"/>
          </a:ln>
        </p:spPr>
      </p:cxnSp>
      <p:sp>
        <p:nvSpPr>
          <p:cNvPr id="12" name="Google Shape;12;p34"/>
          <p:cNvSpPr/>
          <p:nvPr/>
        </p:nvSpPr>
        <p:spPr>
          <a:xfrm>
            <a:off x="10637134" y="6470465"/>
            <a:ext cx="756421" cy="260177"/>
          </a:xfrm>
          <a:prstGeom prst="roundRect">
            <a:avLst>
              <a:gd name="adj" fmla="val 438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1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3600" b="1" i="0" u="none" strike="noStrike" cap="none">
                <a:solidFill>
                  <a:srgbClr val="3F3F3F"/>
                </a:solidFill>
                <a:latin typeface="Lato"/>
                <a:ea typeface="Lato"/>
                <a:cs typeface="Lato"/>
                <a:sym typeface="Lato"/>
              </a:defRPr>
            </a:lvl1pPr>
            <a:lvl2pPr marR="0" lvl="1"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2pPr>
            <a:lvl3pPr marR="0" lvl="2"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3pPr>
            <a:lvl4pPr marR="0" lvl="3"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4pPr>
            <a:lvl5pPr marR="0" lvl="4"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5pPr>
            <a:lvl6pPr marR="0" lvl="5"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6pPr>
            <a:lvl7pPr marR="0" lvl="6"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7pPr>
            <a:lvl8pPr marR="0" lvl="7"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8pPr>
            <a:lvl9pPr marR="0" lvl="8"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9pPr>
          </a:lstStyle>
          <a:p>
            <a:endParaRPr/>
          </a:p>
        </p:txBody>
      </p:sp>
      <p:sp>
        <p:nvSpPr>
          <p:cNvPr id="14" name="Google Shape;14;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3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6" name="Google Shape;16;p34"/>
          <p:cNvPicPr preferRelativeResize="0"/>
          <p:nvPr/>
        </p:nvPicPr>
        <p:blipFill rotWithShape="1">
          <a:blip r:embed="rId33">
            <a:alphaModFix/>
          </a:blip>
          <a:srcRect/>
          <a:stretch/>
        </p:blipFill>
        <p:spPr>
          <a:xfrm>
            <a:off x="838200" y="6513174"/>
            <a:ext cx="2824372" cy="158262"/>
          </a:xfrm>
          <a:prstGeom prst="rect">
            <a:avLst/>
          </a:prstGeom>
          <a:noFill/>
          <a:ln>
            <a:noFill/>
          </a:ln>
        </p:spPr>
      </p:pic>
      <p:sp>
        <p:nvSpPr>
          <p:cNvPr id="17" name="Google Shape;17;p34"/>
          <p:cNvSpPr/>
          <p:nvPr/>
        </p:nvSpPr>
        <p:spPr>
          <a:xfrm>
            <a:off x="10328961" y="1"/>
            <a:ext cx="1860468" cy="780222"/>
          </a:xfrm>
          <a:custGeom>
            <a:avLst/>
            <a:gdLst/>
            <a:ahLst/>
            <a:cxnLst/>
            <a:rect l="l" t="t" r="r" b="b"/>
            <a:pathLst>
              <a:path w="1860468" h="997527" extrusionOk="0">
                <a:moveTo>
                  <a:pt x="0" y="0"/>
                </a:moveTo>
                <a:lnTo>
                  <a:pt x="1860468" y="0"/>
                </a:lnTo>
                <a:lnTo>
                  <a:pt x="1860468" y="997527"/>
                </a:lnTo>
                <a:lnTo>
                  <a:pt x="521805" y="99752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 name="Google Shape;18;p34" descr="Logo&#10;&#10;Description automatically generated"/>
          <p:cNvPicPr preferRelativeResize="0"/>
          <p:nvPr/>
        </p:nvPicPr>
        <p:blipFill rotWithShape="1">
          <a:blip r:embed="rId34">
            <a:alphaModFix/>
          </a:blip>
          <a:srcRect/>
          <a:stretch/>
        </p:blipFill>
        <p:spPr>
          <a:xfrm>
            <a:off x="10742685" y="161365"/>
            <a:ext cx="1344353" cy="45414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9" r:id="rId3"/>
    <p:sldLayoutId id="2147483660" r:id="rId4"/>
    <p:sldLayoutId id="2147483714" r:id="rId5"/>
    <p:sldLayoutId id="2147483661" r:id="rId6"/>
    <p:sldLayoutId id="2147483715" r:id="rId7"/>
    <p:sldLayoutId id="2147483662" r:id="rId8"/>
    <p:sldLayoutId id="2147483663" r:id="rId9"/>
    <p:sldLayoutId id="2147483664" r:id="rId10"/>
    <p:sldLayoutId id="2147483665" r:id="rId11"/>
    <p:sldLayoutId id="2147483666" r:id="rId12"/>
    <p:sldLayoutId id="2147483667" r:id="rId13"/>
    <p:sldLayoutId id="2147483713" r:id="rId14"/>
    <p:sldLayoutId id="2147483716" r:id="rId15"/>
    <p:sldLayoutId id="2147483668" r:id="rId16"/>
    <p:sldLayoutId id="2147483669" r:id="rId17"/>
    <p:sldLayoutId id="2147483670" r:id="rId18"/>
    <p:sldLayoutId id="2147483671" r:id="rId19"/>
    <p:sldLayoutId id="2147483672" r:id="rId20"/>
    <p:sldLayoutId id="2147483717" r:id="rId21"/>
    <p:sldLayoutId id="2147483673" r:id="rId22"/>
    <p:sldLayoutId id="2147483718" r:id="rId23"/>
    <p:sldLayoutId id="2147483674" r:id="rId24"/>
    <p:sldLayoutId id="2147483675" r:id="rId25"/>
    <p:sldLayoutId id="2147483676" r:id="rId26"/>
    <p:sldLayoutId id="2147483677" r:id="rId27"/>
    <p:sldLayoutId id="2147483678" r:id="rId28"/>
    <p:sldLayoutId id="2147483679" r:id="rId29"/>
    <p:sldLayoutId id="2147483711" r:id="rId30"/>
    <p:sldLayoutId id="2147483712"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0.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g"/><Relationship Id="rId7"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 name="Title 2">
            <a:extLst>
              <a:ext uri="{FF2B5EF4-FFF2-40B4-BE49-F238E27FC236}">
                <a16:creationId xmlns:a16="http://schemas.microsoft.com/office/drawing/2014/main" id="{69178076-1F67-4E44-B831-8D142E3D75ED}"/>
              </a:ext>
            </a:extLst>
          </p:cNvPr>
          <p:cNvSpPr>
            <a:spLocks noGrp="1"/>
          </p:cNvSpPr>
          <p:nvPr>
            <p:ph type="title"/>
          </p:nvPr>
        </p:nvSpPr>
        <p:spPr>
          <a:xfrm>
            <a:off x="5521262" y="1884218"/>
            <a:ext cx="6762361" cy="3089564"/>
          </a:xfrm>
        </p:spPr>
        <p:txBody>
          <a:bodyPr spcFirstLastPara="1" wrap="square" lIns="91425" tIns="45700" rIns="91425" bIns="45700" anchor="ctr" anchorCtr="0">
            <a:normAutofit/>
          </a:bodyPr>
          <a:lstStyle/>
          <a:p>
            <a:pPr marL="0" lvl="0" indent="0"/>
            <a:r>
              <a:rPr lang="en-MY" b="1" i="0" u="none" strike="noStrike" cap="none">
                <a:latin typeface="Lato"/>
                <a:ea typeface="Lato"/>
                <a:cs typeface="Lato"/>
                <a:sym typeface="Lato"/>
              </a:rPr>
              <a:t>TOPIK 2:</a:t>
            </a:r>
            <a:br>
              <a:rPr lang="en-MY" b="1" i="0" u="none" strike="noStrike" cap="none">
                <a:latin typeface="Lato"/>
                <a:ea typeface="Lato"/>
                <a:cs typeface="Lato"/>
                <a:sym typeface="Lato"/>
              </a:rPr>
            </a:br>
            <a:r>
              <a:rPr lang="en-MY" b="1" i="0" u="none" strike="noStrike" cap="none">
                <a:latin typeface="Lato"/>
                <a:ea typeface="Lato"/>
                <a:cs typeface="Lato"/>
                <a:sym typeface="Lato"/>
              </a:rPr>
              <a:t>NILAI </a:t>
            </a:r>
            <a:r>
              <a:rPr lang="en-MY" b="1" i="0" u="none" strike="noStrike" cap="none" dirty="0">
                <a:latin typeface="Lato"/>
                <a:ea typeface="Lato"/>
                <a:cs typeface="Lato"/>
                <a:sym typeface="Lato"/>
              </a:rPr>
              <a:t>DALAMAN DENGAN PEMBENTUKAN JATI DIRI DALAM MENANGANI RASUAH</a:t>
            </a:r>
          </a:p>
        </p:txBody>
      </p:sp>
      <p:sp>
        <p:nvSpPr>
          <p:cNvPr id="354" name="Slide Number Placeholder 3">
            <a:extLst>
              <a:ext uri="{FF2B5EF4-FFF2-40B4-BE49-F238E27FC236}">
                <a16:creationId xmlns:a16="http://schemas.microsoft.com/office/drawing/2014/main" id="{A7E97615-5663-A915-870A-175F19FEC3CF}"/>
              </a:ext>
            </a:extLst>
          </p:cNvPr>
          <p:cNvSpPr>
            <a:spLocks noGrp="1"/>
          </p:cNvSpPr>
          <p:nvPr>
            <p:ph type="sldNum" idx="12"/>
          </p:nvPr>
        </p:nvSpPr>
        <p:spPr>
          <a:xfrm>
            <a:off x="10637134" y="6432584"/>
            <a:ext cx="756421" cy="321341"/>
          </a:xfrm>
        </p:spPr>
        <p:txBody>
          <a:bodyPr/>
          <a:lstStyle/>
          <a:p>
            <a:pPr marL="0" lvl="0" indent="0" algn="ctr" rtl="0">
              <a:spcBef>
                <a:spcPts val="0"/>
              </a:spcBef>
              <a:spcAft>
                <a:spcPts val="600"/>
              </a:spcAft>
              <a:buNone/>
            </a:pPr>
            <a:fld id="{00000000-1234-1234-1234-123412341234}" type="slidenum">
              <a:rPr lang="en-MY"/>
              <a:pPr marL="0" lvl="0" indent="0" algn="ctr" rtl="0">
                <a:spcBef>
                  <a:spcPts val="0"/>
                </a:spcBef>
                <a:spcAft>
                  <a:spcPts val="600"/>
                </a:spcAft>
                <a:buNone/>
              </a:pPr>
              <a:t>1</a:t>
            </a:fld>
            <a:endParaRPr lang="en-MY"/>
          </a:p>
        </p:txBody>
      </p:sp>
      <p:pic>
        <p:nvPicPr>
          <p:cNvPr id="8" name="Picture 7">
            <a:extLst>
              <a:ext uri="{FF2B5EF4-FFF2-40B4-BE49-F238E27FC236}">
                <a16:creationId xmlns:a16="http://schemas.microsoft.com/office/drawing/2014/main" id="{4C11D89F-780F-03AE-866A-0FE45DEB8F44}"/>
              </a:ext>
            </a:extLst>
          </p:cNvPr>
          <p:cNvPicPr>
            <a:picLocks noChangeAspect="1"/>
          </p:cNvPicPr>
          <p:nvPr/>
        </p:nvPicPr>
        <p:blipFill>
          <a:blip r:embed="rId3"/>
          <a:stretch>
            <a:fillRect/>
          </a:stretch>
        </p:blipFill>
        <p:spPr>
          <a:xfrm>
            <a:off x="140678" y="1265940"/>
            <a:ext cx="5094514" cy="4009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10</a:t>
            </a:fld>
            <a:endParaRPr/>
          </a:p>
        </p:txBody>
      </p:sp>
      <p:sp>
        <p:nvSpPr>
          <p:cNvPr id="302" name="Google Shape;302;p14"/>
          <p:cNvSpPr/>
          <p:nvPr/>
        </p:nvSpPr>
        <p:spPr>
          <a:xfrm flipH="1">
            <a:off x="3238418" y="2482498"/>
            <a:ext cx="4668638" cy="3081726"/>
          </a:xfrm>
          <a:custGeom>
            <a:avLst/>
            <a:gdLst/>
            <a:ahLst/>
            <a:cxnLst/>
            <a:rect l="l" t="t" r="r" b="b"/>
            <a:pathLst>
              <a:path w="2952470" h="1771032" extrusionOk="0">
                <a:moveTo>
                  <a:pt x="1972356" y="0"/>
                </a:moveTo>
                <a:lnTo>
                  <a:pt x="1241981" y="0"/>
                </a:lnTo>
                <a:lnTo>
                  <a:pt x="1241981" y="1614"/>
                </a:lnTo>
                <a:lnTo>
                  <a:pt x="1185604" y="1614"/>
                </a:lnTo>
                <a:cubicBezTo>
                  <a:pt x="1138901" y="1614"/>
                  <a:pt x="1128856" y="1614"/>
                  <a:pt x="1125119" y="1614"/>
                </a:cubicBezTo>
                <a:cubicBezTo>
                  <a:pt x="1116259" y="1614"/>
                  <a:pt x="1116259" y="1614"/>
                  <a:pt x="1116259" y="1614"/>
                </a:cubicBezTo>
                <a:cubicBezTo>
                  <a:pt x="535982" y="1614"/>
                  <a:pt x="535982" y="1614"/>
                  <a:pt x="535982" y="1614"/>
                </a:cubicBezTo>
                <a:cubicBezTo>
                  <a:pt x="535982" y="633549"/>
                  <a:pt x="535982" y="633549"/>
                  <a:pt x="535982" y="633549"/>
                </a:cubicBezTo>
                <a:cubicBezTo>
                  <a:pt x="531552" y="711155"/>
                  <a:pt x="498330" y="771023"/>
                  <a:pt x="440745" y="802065"/>
                </a:cubicBezTo>
                <a:cubicBezTo>
                  <a:pt x="387590" y="833108"/>
                  <a:pt x="321146" y="833108"/>
                  <a:pt x="259132" y="804283"/>
                </a:cubicBezTo>
                <a:cubicBezTo>
                  <a:pt x="205976" y="777675"/>
                  <a:pt x="137318" y="753284"/>
                  <a:pt x="117384" y="753284"/>
                </a:cubicBezTo>
                <a:cubicBezTo>
                  <a:pt x="53155" y="753284"/>
                  <a:pt x="0" y="817586"/>
                  <a:pt x="0" y="895192"/>
                </a:cubicBezTo>
                <a:cubicBezTo>
                  <a:pt x="0" y="975016"/>
                  <a:pt x="53155" y="1037101"/>
                  <a:pt x="117384" y="1037101"/>
                </a:cubicBezTo>
                <a:cubicBezTo>
                  <a:pt x="137318" y="1037101"/>
                  <a:pt x="205976" y="1012710"/>
                  <a:pt x="259132" y="988320"/>
                </a:cubicBezTo>
                <a:cubicBezTo>
                  <a:pt x="321146" y="957277"/>
                  <a:pt x="387590" y="957277"/>
                  <a:pt x="440745" y="988320"/>
                </a:cubicBezTo>
                <a:cubicBezTo>
                  <a:pt x="480612" y="1010493"/>
                  <a:pt x="507189" y="1045970"/>
                  <a:pt x="522693" y="1090316"/>
                </a:cubicBezTo>
                <a:cubicBezTo>
                  <a:pt x="538196" y="1090316"/>
                  <a:pt x="538196" y="1090316"/>
                  <a:pt x="538196" y="1090316"/>
                </a:cubicBezTo>
                <a:cubicBezTo>
                  <a:pt x="535982" y="1159053"/>
                  <a:pt x="535982" y="1159053"/>
                  <a:pt x="535982" y="1159053"/>
                </a:cubicBezTo>
                <a:cubicBezTo>
                  <a:pt x="535982" y="1161270"/>
                  <a:pt x="535982" y="1167922"/>
                  <a:pt x="535982" y="1174574"/>
                </a:cubicBezTo>
                <a:cubicBezTo>
                  <a:pt x="535982" y="1771032"/>
                  <a:pt x="535982" y="1771032"/>
                  <a:pt x="535982" y="1771032"/>
                </a:cubicBezTo>
                <a:cubicBezTo>
                  <a:pt x="800720" y="1771032"/>
                  <a:pt x="1024092" y="1771032"/>
                  <a:pt x="1212563" y="1771032"/>
                </a:cubicBezTo>
                <a:lnTo>
                  <a:pt x="1250190" y="1771032"/>
                </a:lnTo>
                <a:lnTo>
                  <a:pt x="1250190" y="1771031"/>
                </a:lnTo>
                <a:lnTo>
                  <a:pt x="1972356" y="1771031"/>
                </a:lnTo>
                <a:lnTo>
                  <a:pt x="1972356" y="1771032"/>
                </a:lnTo>
                <a:lnTo>
                  <a:pt x="2043675" y="1771032"/>
                </a:lnTo>
                <a:cubicBezTo>
                  <a:pt x="2952470" y="1771032"/>
                  <a:pt x="2952470" y="1771032"/>
                  <a:pt x="2952470" y="1771032"/>
                </a:cubicBezTo>
                <a:cubicBezTo>
                  <a:pt x="2952470" y="1181226"/>
                  <a:pt x="2952470" y="1181226"/>
                  <a:pt x="2952470" y="1181226"/>
                </a:cubicBezTo>
                <a:cubicBezTo>
                  <a:pt x="2901529" y="1205617"/>
                  <a:pt x="2806293" y="1243311"/>
                  <a:pt x="2737634" y="1243311"/>
                </a:cubicBezTo>
                <a:cubicBezTo>
                  <a:pt x="2560450" y="1243311"/>
                  <a:pt x="2416488" y="1088099"/>
                  <a:pt x="2416488" y="895192"/>
                </a:cubicBezTo>
                <a:cubicBezTo>
                  <a:pt x="2416488" y="702286"/>
                  <a:pt x="2560450" y="547074"/>
                  <a:pt x="2737634" y="547074"/>
                </a:cubicBezTo>
                <a:cubicBezTo>
                  <a:pt x="2806293" y="547074"/>
                  <a:pt x="2899315" y="584768"/>
                  <a:pt x="2952470" y="609159"/>
                </a:cubicBezTo>
                <a:cubicBezTo>
                  <a:pt x="2952470" y="1614"/>
                  <a:pt x="2952470" y="1614"/>
                  <a:pt x="2952470" y="1614"/>
                </a:cubicBezTo>
                <a:cubicBezTo>
                  <a:pt x="2664546" y="1614"/>
                  <a:pt x="2664546" y="1614"/>
                  <a:pt x="2664546" y="1614"/>
                </a:cubicBezTo>
                <a:cubicBezTo>
                  <a:pt x="2662331" y="1614"/>
                  <a:pt x="2338970" y="1614"/>
                  <a:pt x="2097557" y="1614"/>
                </a:cubicBezTo>
                <a:cubicBezTo>
                  <a:pt x="2070426" y="1614"/>
                  <a:pt x="2046271" y="1614"/>
                  <a:pt x="2024759" y="1614"/>
                </a:cubicBezTo>
                <a:lnTo>
                  <a:pt x="1972356" y="1614"/>
                </a:lnTo>
                <a:close/>
              </a:path>
            </a:pathLst>
          </a:custGeom>
          <a:gradFill>
            <a:gsLst>
              <a:gs pos="0">
                <a:srgbClr val="82D235"/>
              </a:gs>
              <a:gs pos="99000">
                <a:srgbClr val="61A123"/>
              </a:gs>
              <a:gs pos="100000">
                <a:srgbClr val="61A123"/>
              </a:gs>
            </a:gsLst>
            <a:lin ang="0" scaled="0"/>
          </a:gradFill>
          <a:ln>
            <a:noFill/>
          </a:ln>
        </p:spPr>
        <p:txBody>
          <a:bodyPr spcFirstLastPara="1" wrap="square" lIns="91275" tIns="45625" rIns="91275" bIns="45625" anchor="t" anchorCtr="0">
            <a:noAutofit/>
          </a:bodyPr>
          <a:lstStyle/>
          <a:p>
            <a:pPr marL="0" marR="0" lvl="0" indent="0" algn="l" rtl="0">
              <a:lnSpc>
                <a:spcPct val="100000"/>
              </a:lnSpc>
              <a:spcBef>
                <a:spcPts val="0"/>
              </a:spcBef>
              <a:spcAft>
                <a:spcPts val="0"/>
              </a:spcAft>
              <a:buClr>
                <a:schemeClr val="dk1"/>
              </a:buClr>
              <a:buSzPts val="1798"/>
              <a:buFont typeface="Calibri"/>
              <a:buNone/>
            </a:pPr>
            <a:endParaRPr sz="1798" b="0" i="0" u="none" strike="noStrike" cap="none">
              <a:solidFill>
                <a:srgbClr val="000000"/>
              </a:solidFill>
              <a:latin typeface="Calibri"/>
              <a:ea typeface="Calibri"/>
              <a:cs typeface="Calibri"/>
              <a:sym typeface="Calibri"/>
            </a:endParaRPr>
          </a:p>
        </p:txBody>
      </p:sp>
      <p:sp>
        <p:nvSpPr>
          <p:cNvPr id="303" name="Google Shape;303;p14"/>
          <p:cNvSpPr/>
          <p:nvPr/>
        </p:nvSpPr>
        <p:spPr>
          <a:xfrm flipH="1">
            <a:off x="282574" y="2482498"/>
            <a:ext cx="3509010" cy="3081726"/>
          </a:xfrm>
          <a:custGeom>
            <a:avLst/>
            <a:gdLst/>
            <a:ahLst/>
            <a:cxnLst/>
            <a:rect l="l" t="t" r="r" b="b"/>
            <a:pathLst>
              <a:path w="2959760" h="1771032" extrusionOk="0">
                <a:moveTo>
                  <a:pt x="2959760" y="0"/>
                </a:moveTo>
                <a:lnTo>
                  <a:pt x="1972356" y="0"/>
                </a:lnTo>
                <a:lnTo>
                  <a:pt x="1797784" y="0"/>
                </a:lnTo>
                <a:lnTo>
                  <a:pt x="1241981" y="0"/>
                </a:lnTo>
                <a:lnTo>
                  <a:pt x="1241981" y="1614"/>
                </a:lnTo>
                <a:lnTo>
                  <a:pt x="1185604" y="1614"/>
                </a:lnTo>
                <a:cubicBezTo>
                  <a:pt x="1138901" y="1614"/>
                  <a:pt x="1128856" y="1614"/>
                  <a:pt x="1125119" y="1614"/>
                </a:cubicBezTo>
                <a:cubicBezTo>
                  <a:pt x="1116259" y="1614"/>
                  <a:pt x="1116259" y="1614"/>
                  <a:pt x="1116259" y="1614"/>
                </a:cubicBezTo>
                <a:cubicBezTo>
                  <a:pt x="535982" y="1614"/>
                  <a:pt x="535982" y="1614"/>
                  <a:pt x="535982" y="1614"/>
                </a:cubicBezTo>
                <a:cubicBezTo>
                  <a:pt x="535982" y="633549"/>
                  <a:pt x="535982" y="633549"/>
                  <a:pt x="535982" y="633549"/>
                </a:cubicBezTo>
                <a:cubicBezTo>
                  <a:pt x="531552" y="711155"/>
                  <a:pt x="498330" y="771023"/>
                  <a:pt x="440745" y="802065"/>
                </a:cubicBezTo>
                <a:cubicBezTo>
                  <a:pt x="387590" y="833108"/>
                  <a:pt x="321146" y="833108"/>
                  <a:pt x="259132" y="804283"/>
                </a:cubicBezTo>
                <a:cubicBezTo>
                  <a:pt x="205976" y="777675"/>
                  <a:pt x="137318" y="753284"/>
                  <a:pt x="117384" y="753284"/>
                </a:cubicBezTo>
                <a:cubicBezTo>
                  <a:pt x="53155" y="753284"/>
                  <a:pt x="0" y="817586"/>
                  <a:pt x="0" y="895192"/>
                </a:cubicBezTo>
                <a:cubicBezTo>
                  <a:pt x="0" y="975016"/>
                  <a:pt x="53155" y="1037101"/>
                  <a:pt x="117384" y="1037101"/>
                </a:cubicBezTo>
                <a:cubicBezTo>
                  <a:pt x="137318" y="1037101"/>
                  <a:pt x="205976" y="1012710"/>
                  <a:pt x="259132" y="988320"/>
                </a:cubicBezTo>
                <a:cubicBezTo>
                  <a:pt x="321146" y="957277"/>
                  <a:pt x="387590" y="957277"/>
                  <a:pt x="440745" y="988320"/>
                </a:cubicBezTo>
                <a:cubicBezTo>
                  <a:pt x="480612" y="1010493"/>
                  <a:pt x="507189" y="1045970"/>
                  <a:pt x="522693" y="1090316"/>
                </a:cubicBezTo>
                <a:cubicBezTo>
                  <a:pt x="538196" y="1090316"/>
                  <a:pt x="538196" y="1090316"/>
                  <a:pt x="538196" y="1090316"/>
                </a:cubicBezTo>
                <a:cubicBezTo>
                  <a:pt x="535982" y="1159053"/>
                  <a:pt x="535982" y="1159053"/>
                  <a:pt x="535982" y="1159053"/>
                </a:cubicBezTo>
                <a:cubicBezTo>
                  <a:pt x="535982" y="1161270"/>
                  <a:pt x="535982" y="1167922"/>
                  <a:pt x="535982" y="1174574"/>
                </a:cubicBezTo>
                <a:cubicBezTo>
                  <a:pt x="535982" y="1771032"/>
                  <a:pt x="535982" y="1771032"/>
                  <a:pt x="535982" y="1771032"/>
                </a:cubicBezTo>
                <a:cubicBezTo>
                  <a:pt x="800720" y="1771032"/>
                  <a:pt x="1024092" y="1771032"/>
                  <a:pt x="1212563" y="1771032"/>
                </a:cubicBezTo>
                <a:lnTo>
                  <a:pt x="1250190" y="1771032"/>
                </a:lnTo>
                <a:lnTo>
                  <a:pt x="1250190" y="1771031"/>
                </a:lnTo>
                <a:lnTo>
                  <a:pt x="1797784" y="1771031"/>
                </a:lnTo>
                <a:lnTo>
                  <a:pt x="1797784" y="1771032"/>
                </a:lnTo>
                <a:lnTo>
                  <a:pt x="1972356" y="1771032"/>
                </a:lnTo>
                <a:lnTo>
                  <a:pt x="2043675" y="1771032"/>
                </a:lnTo>
                <a:cubicBezTo>
                  <a:pt x="2952470" y="1771032"/>
                  <a:pt x="2952470" y="1771032"/>
                  <a:pt x="2952470" y="1771032"/>
                </a:cubicBezTo>
                <a:lnTo>
                  <a:pt x="2959760" y="1771032"/>
                </a:lnTo>
                <a:close/>
              </a:path>
            </a:pathLst>
          </a:custGeom>
          <a:gradFill>
            <a:gsLst>
              <a:gs pos="0">
                <a:srgbClr val="FFAD00"/>
              </a:gs>
              <a:gs pos="99000">
                <a:srgbClr val="BF8100"/>
              </a:gs>
              <a:gs pos="100000">
                <a:srgbClr val="BF8100"/>
              </a:gs>
            </a:gsLst>
            <a:lin ang="0" scaled="0"/>
          </a:gradFill>
          <a:ln>
            <a:noFill/>
          </a:ln>
        </p:spPr>
        <p:txBody>
          <a:bodyPr spcFirstLastPara="1" wrap="square" lIns="91275" tIns="45625" rIns="91275" bIns="45625" anchor="t" anchorCtr="0">
            <a:noAutofit/>
          </a:bodyPr>
          <a:lstStyle/>
          <a:p>
            <a:pPr marL="0" marR="0" lvl="0" indent="0" algn="l" rtl="0">
              <a:lnSpc>
                <a:spcPct val="100000"/>
              </a:lnSpc>
              <a:spcBef>
                <a:spcPts val="0"/>
              </a:spcBef>
              <a:spcAft>
                <a:spcPts val="0"/>
              </a:spcAft>
              <a:buClr>
                <a:schemeClr val="dk1"/>
              </a:buClr>
              <a:buSzPts val="1798"/>
              <a:buFont typeface="Calibri"/>
              <a:buNone/>
            </a:pPr>
            <a:endParaRPr sz="1798" b="0" i="0" u="none" strike="noStrike" cap="none">
              <a:solidFill>
                <a:srgbClr val="000000"/>
              </a:solidFill>
              <a:latin typeface="Calibri"/>
              <a:ea typeface="Calibri"/>
              <a:cs typeface="Calibri"/>
              <a:sym typeface="Calibri"/>
            </a:endParaRPr>
          </a:p>
        </p:txBody>
      </p:sp>
      <p:sp>
        <p:nvSpPr>
          <p:cNvPr id="304" name="Google Shape;304;p14"/>
          <p:cNvSpPr/>
          <p:nvPr/>
        </p:nvSpPr>
        <p:spPr>
          <a:xfrm flipH="1">
            <a:off x="7178127" y="2482498"/>
            <a:ext cx="4728562" cy="3081726"/>
          </a:xfrm>
          <a:custGeom>
            <a:avLst/>
            <a:gdLst/>
            <a:ahLst/>
            <a:cxnLst/>
            <a:rect l="l" t="t" r="r" b="b"/>
            <a:pathLst>
              <a:path w="2373638" h="1771032" extrusionOk="0">
                <a:moveTo>
                  <a:pt x="1393524" y="0"/>
                </a:moveTo>
                <a:lnTo>
                  <a:pt x="663149" y="0"/>
                </a:lnTo>
                <a:lnTo>
                  <a:pt x="663149" y="1614"/>
                </a:lnTo>
                <a:lnTo>
                  <a:pt x="606772" y="1614"/>
                </a:lnTo>
                <a:cubicBezTo>
                  <a:pt x="560069" y="1614"/>
                  <a:pt x="550024" y="1614"/>
                  <a:pt x="546287" y="1614"/>
                </a:cubicBezTo>
                <a:cubicBezTo>
                  <a:pt x="537427" y="1614"/>
                  <a:pt x="537427" y="1614"/>
                  <a:pt x="537427" y="1614"/>
                </a:cubicBezTo>
                <a:cubicBezTo>
                  <a:pt x="247289" y="1614"/>
                  <a:pt x="102219" y="1614"/>
                  <a:pt x="29685" y="1614"/>
                </a:cubicBezTo>
                <a:lnTo>
                  <a:pt x="0" y="1614"/>
                </a:lnTo>
                <a:lnTo>
                  <a:pt x="0" y="1771032"/>
                </a:lnTo>
                <a:lnTo>
                  <a:pt x="148048" y="1771032"/>
                </a:lnTo>
                <a:cubicBezTo>
                  <a:pt x="331393" y="1771032"/>
                  <a:pt x="492378" y="1771032"/>
                  <a:pt x="633731" y="1771032"/>
                </a:cubicBezTo>
                <a:lnTo>
                  <a:pt x="671358" y="1771032"/>
                </a:lnTo>
                <a:lnTo>
                  <a:pt x="671358" y="1771031"/>
                </a:lnTo>
                <a:lnTo>
                  <a:pt x="1393524" y="1771031"/>
                </a:lnTo>
                <a:lnTo>
                  <a:pt x="1393524" y="1771032"/>
                </a:lnTo>
                <a:lnTo>
                  <a:pt x="1464843" y="1771032"/>
                </a:lnTo>
                <a:cubicBezTo>
                  <a:pt x="2373638" y="1771032"/>
                  <a:pt x="2373638" y="1771032"/>
                  <a:pt x="2373638" y="1771032"/>
                </a:cubicBezTo>
                <a:cubicBezTo>
                  <a:pt x="2373638" y="1181226"/>
                  <a:pt x="2373638" y="1181226"/>
                  <a:pt x="2373638" y="1181226"/>
                </a:cubicBezTo>
                <a:cubicBezTo>
                  <a:pt x="2322697" y="1205617"/>
                  <a:pt x="2227461" y="1243311"/>
                  <a:pt x="2158802" y="1243311"/>
                </a:cubicBezTo>
                <a:cubicBezTo>
                  <a:pt x="1981618" y="1243311"/>
                  <a:pt x="1837656" y="1088099"/>
                  <a:pt x="1837656" y="895192"/>
                </a:cubicBezTo>
                <a:cubicBezTo>
                  <a:pt x="1837656" y="702286"/>
                  <a:pt x="1981618" y="547074"/>
                  <a:pt x="2158802" y="547074"/>
                </a:cubicBezTo>
                <a:cubicBezTo>
                  <a:pt x="2227461" y="547074"/>
                  <a:pt x="2320483" y="584768"/>
                  <a:pt x="2373638" y="609159"/>
                </a:cubicBezTo>
                <a:cubicBezTo>
                  <a:pt x="2373638" y="1614"/>
                  <a:pt x="2373638" y="1614"/>
                  <a:pt x="2373638" y="1614"/>
                </a:cubicBezTo>
                <a:cubicBezTo>
                  <a:pt x="2085714" y="1614"/>
                  <a:pt x="2085714" y="1614"/>
                  <a:pt x="2085714" y="1614"/>
                </a:cubicBezTo>
                <a:cubicBezTo>
                  <a:pt x="2083499" y="1614"/>
                  <a:pt x="1760138" y="1614"/>
                  <a:pt x="1518725" y="1614"/>
                </a:cubicBezTo>
                <a:cubicBezTo>
                  <a:pt x="1491594" y="1614"/>
                  <a:pt x="1467439" y="1614"/>
                  <a:pt x="1445927" y="1614"/>
                </a:cubicBezTo>
                <a:lnTo>
                  <a:pt x="1393524" y="1614"/>
                </a:lnTo>
                <a:close/>
              </a:path>
            </a:pathLst>
          </a:custGeom>
          <a:gradFill>
            <a:gsLst>
              <a:gs pos="0">
                <a:srgbClr val="00B5EF"/>
              </a:gs>
              <a:gs pos="99000">
                <a:srgbClr val="0087B3"/>
              </a:gs>
              <a:gs pos="100000">
                <a:srgbClr val="0087B3"/>
              </a:gs>
            </a:gsLst>
            <a:lin ang="0" scaled="0"/>
          </a:gradFill>
          <a:ln>
            <a:noFill/>
          </a:ln>
        </p:spPr>
        <p:txBody>
          <a:bodyPr spcFirstLastPara="1" wrap="square" lIns="91275" tIns="45625" rIns="91275" bIns="45625" anchor="t" anchorCtr="0">
            <a:noAutofit/>
          </a:bodyPr>
          <a:lstStyle/>
          <a:p>
            <a:pPr marL="0" marR="0" lvl="0" indent="0" algn="l" rtl="0">
              <a:lnSpc>
                <a:spcPct val="100000"/>
              </a:lnSpc>
              <a:spcBef>
                <a:spcPts val="0"/>
              </a:spcBef>
              <a:spcAft>
                <a:spcPts val="0"/>
              </a:spcAft>
              <a:buClr>
                <a:schemeClr val="dk1"/>
              </a:buClr>
              <a:buSzPts val="1798"/>
              <a:buFont typeface="Calibri"/>
              <a:buNone/>
            </a:pPr>
            <a:endParaRPr sz="1798" b="0" i="0" u="none" strike="noStrike" cap="none">
              <a:solidFill>
                <a:srgbClr val="000000"/>
              </a:solidFill>
              <a:latin typeface="Calibri"/>
              <a:ea typeface="Calibri"/>
              <a:cs typeface="Calibri"/>
              <a:sym typeface="Calibri"/>
            </a:endParaRPr>
          </a:p>
        </p:txBody>
      </p:sp>
      <p:sp>
        <p:nvSpPr>
          <p:cNvPr id="305" name="Google Shape;305;p14"/>
          <p:cNvSpPr/>
          <p:nvPr/>
        </p:nvSpPr>
        <p:spPr>
          <a:xfrm>
            <a:off x="514626" y="3469363"/>
            <a:ext cx="2491740" cy="110799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MY" sz="2400" b="1" i="0" u="none" strike="noStrike" cap="none">
                <a:solidFill>
                  <a:srgbClr val="FFFFFF"/>
                </a:solidFill>
                <a:latin typeface="Open Sans"/>
                <a:ea typeface="Open Sans"/>
                <a:cs typeface="Open Sans"/>
                <a:sym typeface="Open Sans"/>
              </a:rPr>
              <a:t>Kepelbagaian Agama &amp; Budaya</a:t>
            </a:r>
            <a:endParaRPr sz="2400" b="1" i="0" u="none" strike="noStrike" cap="none">
              <a:solidFill>
                <a:srgbClr val="FFFFFF"/>
              </a:solidFill>
              <a:latin typeface="Open Sans"/>
              <a:ea typeface="Open Sans"/>
              <a:cs typeface="Open Sans"/>
              <a:sym typeface="Open Sans"/>
            </a:endParaRPr>
          </a:p>
        </p:txBody>
      </p:sp>
      <p:sp>
        <p:nvSpPr>
          <p:cNvPr id="306" name="Google Shape;306;p14"/>
          <p:cNvSpPr/>
          <p:nvPr/>
        </p:nvSpPr>
        <p:spPr>
          <a:xfrm>
            <a:off x="3869272" y="2902670"/>
            <a:ext cx="3188735" cy="215443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Membentuk </a:t>
            </a:r>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Keperibadian </a:t>
            </a:r>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&amp;</a:t>
            </a:r>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Jati Diri Individu</a:t>
            </a:r>
            <a:endParaRPr sz="2000" b="1" i="0" u="none" strike="noStrike" cap="none">
              <a:solidFill>
                <a:srgbClr val="FFFFFF"/>
              </a:solidFill>
              <a:latin typeface="Open Sans"/>
              <a:ea typeface="Open Sans"/>
              <a:cs typeface="Open Sans"/>
              <a:sym typeface="Open Sans"/>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&amp; </a:t>
            </a:r>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Masyarakat</a:t>
            </a:r>
            <a:endParaRPr/>
          </a:p>
          <a:p>
            <a:pPr marL="0" marR="0" lvl="0" indent="0" algn="ctr" rtl="0">
              <a:spcBef>
                <a:spcPts val="0"/>
              </a:spcBef>
              <a:spcAft>
                <a:spcPts val="0"/>
              </a:spcAft>
              <a:buNone/>
            </a:pPr>
            <a:r>
              <a:rPr lang="en-MY" sz="2000" b="1" i="0" u="none" strike="noStrike" cap="none">
                <a:solidFill>
                  <a:srgbClr val="FFFFFF"/>
                </a:solidFill>
                <a:latin typeface="Open Sans"/>
                <a:ea typeface="Open Sans"/>
                <a:cs typeface="Open Sans"/>
                <a:sym typeface="Open Sans"/>
              </a:rPr>
              <a:t>ke arah yang Lebih Baik</a:t>
            </a:r>
            <a:endParaRPr sz="2000" b="1" i="0" u="none" strike="noStrike" cap="none">
              <a:solidFill>
                <a:srgbClr val="FFFFFF"/>
              </a:solidFill>
              <a:latin typeface="Open Sans"/>
              <a:ea typeface="Open Sans"/>
              <a:cs typeface="Open Sans"/>
              <a:sym typeface="Open Sans"/>
            </a:endParaRPr>
          </a:p>
        </p:txBody>
      </p:sp>
      <p:sp>
        <p:nvSpPr>
          <p:cNvPr id="307" name="Google Shape;307;p14"/>
          <p:cNvSpPr/>
          <p:nvPr/>
        </p:nvSpPr>
        <p:spPr>
          <a:xfrm>
            <a:off x="8237616" y="2946143"/>
            <a:ext cx="3474525" cy="215443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MY" sz="2000" b="1" i="0" u="none" strike="noStrike" cap="none" dirty="0">
                <a:solidFill>
                  <a:srgbClr val="FFFFFF"/>
                </a:solidFill>
                <a:latin typeface="Open Sans"/>
                <a:ea typeface="Open Sans"/>
                <a:cs typeface="Open Sans"/>
                <a:sym typeface="Open Sans"/>
              </a:rPr>
              <a:t>Masyarakat </a:t>
            </a:r>
            <a:r>
              <a:rPr lang="en-MY" sz="2000" b="1" i="0" u="none" strike="noStrike" cap="none" dirty="0" err="1">
                <a:solidFill>
                  <a:srgbClr val="FFFFFF"/>
                </a:solidFill>
                <a:latin typeface="Open Sans"/>
                <a:ea typeface="Open Sans"/>
                <a:cs typeface="Open Sans"/>
                <a:sym typeface="Open Sans"/>
              </a:rPr>
              <a:t>Berinteraksi</a:t>
            </a:r>
            <a:endParaRPr sz="2000" b="1" i="0" u="none" strike="noStrike" cap="none" dirty="0">
              <a:solidFill>
                <a:srgbClr val="FFFFFF"/>
              </a:solidFill>
              <a:latin typeface="Open Sans"/>
              <a:ea typeface="Open Sans"/>
              <a:cs typeface="Open Sans"/>
              <a:sym typeface="Open Sans"/>
            </a:endParaRPr>
          </a:p>
          <a:p>
            <a:pPr marL="0" marR="0" lvl="0" indent="0" algn="ctr" rtl="0">
              <a:spcBef>
                <a:spcPts val="0"/>
              </a:spcBef>
              <a:spcAft>
                <a:spcPts val="0"/>
              </a:spcAft>
              <a:buNone/>
            </a:pPr>
            <a:r>
              <a:rPr lang="en-MY" sz="2000" b="1" i="0" u="none" strike="noStrike" cap="none" dirty="0">
                <a:solidFill>
                  <a:srgbClr val="FFFFFF"/>
                </a:solidFill>
                <a:latin typeface="Open Sans"/>
                <a:ea typeface="Open Sans"/>
                <a:cs typeface="Open Sans"/>
                <a:sym typeface="Open Sans"/>
              </a:rPr>
              <a:t>&amp;</a:t>
            </a:r>
            <a:endParaRPr dirty="0"/>
          </a:p>
          <a:p>
            <a:pPr marL="0" marR="0" lvl="0" indent="0" algn="ctr" rtl="0">
              <a:spcBef>
                <a:spcPts val="0"/>
              </a:spcBef>
              <a:spcAft>
                <a:spcPts val="0"/>
              </a:spcAft>
              <a:buNone/>
            </a:pPr>
            <a:r>
              <a:rPr lang="en-MY" sz="2000" b="1" i="0" u="none" strike="noStrike" cap="none" dirty="0" err="1">
                <a:solidFill>
                  <a:srgbClr val="FFFFFF"/>
                </a:solidFill>
                <a:latin typeface="Open Sans"/>
                <a:ea typeface="Open Sans"/>
                <a:cs typeface="Open Sans"/>
                <a:sym typeface="Open Sans"/>
              </a:rPr>
              <a:t>Membentuk</a:t>
            </a:r>
            <a:r>
              <a:rPr lang="en-MY" sz="2000" b="1" i="0" u="none" strike="noStrike" cap="none" dirty="0">
                <a:solidFill>
                  <a:srgbClr val="FFFFFF"/>
                </a:solidFill>
                <a:latin typeface="Open Sans"/>
                <a:ea typeface="Open Sans"/>
                <a:cs typeface="Open Sans"/>
                <a:sym typeface="Open Sans"/>
              </a:rPr>
              <a:t>  Masyarakat Malaysia yang </a:t>
            </a:r>
            <a:r>
              <a:rPr lang="en-MY" sz="2000" b="1" i="0" u="none" strike="noStrike" cap="none" dirty="0" err="1">
                <a:solidFill>
                  <a:srgbClr val="FFFFFF"/>
                </a:solidFill>
                <a:latin typeface="Open Sans"/>
                <a:ea typeface="Open Sans"/>
                <a:cs typeface="Open Sans"/>
                <a:sym typeface="Open Sans"/>
              </a:rPr>
              <a:t>Berpegang</a:t>
            </a:r>
            <a:r>
              <a:rPr lang="en-MY" sz="2000" b="1" i="0" u="none" strike="noStrike" cap="none" dirty="0">
                <a:solidFill>
                  <a:srgbClr val="FFFFFF"/>
                </a:solidFill>
                <a:latin typeface="Open Sans"/>
                <a:ea typeface="Open Sans"/>
                <a:cs typeface="Open Sans"/>
                <a:sym typeface="Open Sans"/>
              </a:rPr>
              <a:t> </a:t>
            </a:r>
            <a:r>
              <a:rPr lang="en-MY" sz="2000" b="1" i="0" u="none" strike="noStrike" cap="none" dirty="0" err="1">
                <a:solidFill>
                  <a:srgbClr val="FFFFFF"/>
                </a:solidFill>
                <a:latin typeface="Open Sans"/>
                <a:ea typeface="Open Sans"/>
                <a:cs typeface="Open Sans"/>
                <a:sym typeface="Open Sans"/>
              </a:rPr>
              <a:t>Teguh</a:t>
            </a:r>
            <a:r>
              <a:rPr lang="en-MY" sz="2000" b="1" i="0" u="none" strike="noStrike" cap="none" dirty="0">
                <a:solidFill>
                  <a:srgbClr val="FFFFFF"/>
                </a:solidFill>
                <a:latin typeface="Open Sans"/>
                <a:ea typeface="Open Sans"/>
                <a:cs typeface="Open Sans"/>
                <a:sym typeface="Open Sans"/>
              </a:rPr>
              <a:t> Kepada Agama</a:t>
            </a:r>
            <a:endParaRPr dirty="0"/>
          </a:p>
          <a:p>
            <a:pPr marL="0" marR="0" lvl="0" indent="0" algn="ctr" rtl="0">
              <a:spcBef>
                <a:spcPts val="0"/>
              </a:spcBef>
              <a:spcAft>
                <a:spcPts val="0"/>
              </a:spcAft>
              <a:buNone/>
            </a:pPr>
            <a:r>
              <a:rPr lang="en-MY" sz="2000" b="1" i="0" u="none" strike="noStrike" cap="none" dirty="0">
                <a:solidFill>
                  <a:srgbClr val="FFFFFF"/>
                </a:solidFill>
                <a:latin typeface="Open Sans"/>
                <a:ea typeface="Open Sans"/>
                <a:cs typeface="Open Sans"/>
                <a:sym typeface="Open Sans"/>
              </a:rPr>
              <a:t>&amp;</a:t>
            </a:r>
            <a:endParaRPr dirty="0"/>
          </a:p>
          <a:p>
            <a:pPr marL="0" marR="0" lvl="0" indent="0" algn="ctr" rtl="0">
              <a:spcBef>
                <a:spcPts val="0"/>
              </a:spcBef>
              <a:spcAft>
                <a:spcPts val="0"/>
              </a:spcAft>
              <a:buNone/>
            </a:pPr>
            <a:r>
              <a:rPr lang="en-MY" sz="2000" b="1" i="0" u="none" strike="noStrike" cap="none" dirty="0" err="1">
                <a:solidFill>
                  <a:srgbClr val="FFFFFF"/>
                </a:solidFill>
                <a:latin typeface="Open Sans"/>
                <a:ea typeface="Open Sans"/>
                <a:cs typeface="Open Sans"/>
                <a:sym typeface="Open Sans"/>
              </a:rPr>
              <a:t>nilai</a:t>
            </a:r>
            <a:r>
              <a:rPr lang="en-MY" sz="2000" b="1" i="0" u="none" strike="noStrike" cap="none" dirty="0">
                <a:solidFill>
                  <a:srgbClr val="FFFFFF"/>
                </a:solidFill>
                <a:latin typeface="Open Sans"/>
                <a:ea typeface="Open Sans"/>
                <a:cs typeface="Open Sans"/>
                <a:sym typeface="Open Sans"/>
              </a:rPr>
              <a:t> </a:t>
            </a:r>
            <a:r>
              <a:rPr lang="en-MY" sz="2000" b="1" i="0" u="none" strike="noStrike" cap="none" dirty="0" err="1">
                <a:solidFill>
                  <a:srgbClr val="FFFFFF"/>
                </a:solidFill>
                <a:latin typeface="Open Sans"/>
                <a:ea typeface="Open Sans"/>
                <a:cs typeface="Open Sans"/>
                <a:sym typeface="Open Sans"/>
              </a:rPr>
              <a:t>Murni</a:t>
            </a:r>
            <a:endParaRPr sz="2000" b="1" i="0" u="none" strike="noStrike" cap="none" dirty="0">
              <a:solidFill>
                <a:srgbClr val="FFFFFF"/>
              </a:solidFill>
              <a:latin typeface="Open Sans"/>
              <a:ea typeface="Open Sans"/>
              <a:cs typeface="Open Sans"/>
              <a:sym typeface="Open Sans"/>
            </a:endParaRPr>
          </a:p>
        </p:txBody>
      </p:sp>
      <p:sp>
        <p:nvSpPr>
          <p:cNvPr id="308" name="Google Shape;308;p14"/>
          <p:cNvSpPr/>
          <p:nvPr/>
        </p:nvSpPr>
        <p:spPr>
          <a:xfrm>
            <a:off x="3249848" y="1543050"/>
            <a:ext cx="3773757" cy="864185"/>
          </a:xfrm>
          <a:prstGeom prst="roundRect">
            <a:avLst>
              <a:gd name="adj" fmla="val 16667"/>
            </a:avLst>
          </a:prstGeom>
          <a:gradFill>
            <a:gsLst>
              <a:gs pos="0">
                <a:srgbClr val="92D050"/>
              </a:gs>
              <a:gs pos="40000">
                <a:srgbClr val="92D050"/>
              </a:gs>
              <a:gs pos="75000">
                <a:srgbClr val="61A123"/>
              </a:gs>
              <a:gs pos="100000">
                <a:srgbClr val="61A123"/>
              </a:gs>
            </a:gsLst>
            <a:lin ang="0" scaled="0"/>
          </a:gradFill>
          <a:ln>
            <a:noFill/>
          </a:ln>
        </p:spPr>
        <p:txBody>
          <a:bodyPr spcFirstLastPara="1" wrap="square" lIns="91275" tIns="45625" rIns="91275" bIns="45625" anchor="ctr" anchorCtr="0">
            <a:noAutofit/>
          </a:bodyPr>
          <a:lstStyle/>
          <a:p>
            <a:pPr marL="0" marR="0" lvl="0" indent="0" algn="ctr" rtl="0">
              <a:spcBef>
                <a:spcPts val="0"/>
              </a:spcBef>
              <a:spcAft>
                <a:spcPts val="0"/>
              </a:spcAft>
              <a:buNone/>
            </a:pPr>
            <a:r>
              <a:rPr lang="en-MY" sz="3200" b="1" i="0" u="none" strike="noStrike" cap="none">
                <a:solidFill>
                  <a:schemeClr val="lt1"/>
                </a:solidFill>
                <a:latin typeface="Calibri"/>
                <a:ea typeface="Calibri"/>
                <a:cs typeface="Calibri"/>
                <a:sym typeface="Calibri"/>
              </a:rPr>
              <a:t>ASAS YANG SAMA</a:t>
            </a:r>
            <a:endParaRPr/>
          </a:p>
        </p:txBody>
      </p:sp>
      <p:sp>
        <p:nvSpPr>
          <p:cNvPr id="309" name="Google Shape;309;p14"/>
          <p:cNvSpPr/>
          <p:nvPr/>
        </p:nvSpPr>
        <p:spPr>
          <a:xfrm>
            <a:off x="7178127" y="1543049"/>
            <a:ext cx="4728562" cy="864185"/>
          </a:xfrm>
          <a:prstGeom prst="roundRect">
            <a:avLst>
              <a:gd name="adj" fmla="val 16667"/>
            </a:avLst>
          </a:prstGeom>
          <a:gradFill>
            <a:gsLst>
              <a:gs pos="0">
                <a:srgbClr val="00B5EF"/>
              </a:gs>
              <a:gs pos="99000">
                <a:srgbClr val="0087B3"/>
              </a:gs>
              <a:gs pos="100000">
                <a:srgbClr val="0087B3"/>
              </a:gs>
            </a:gsLst>
            <a:lin ang="0" scaled="0"/>
          </a:gradFill>
          <a:ln>
            <a:noFill/>
          </a:ln>
        </p:spPr>
        <p:txBody>
          <a:bodyPr spcFirstLastPara="1" wrap="square" lIns="91275" tIns="45625" rIns="91275" bIns="45625" anchor="ctr" anchorCtr="0">
            <a:noAutofit/>
          </a:bodyPr>
          <a:lstStyle/>
          <a:p>
            <a:pPr marL="0" marR="0" lvl="0" indent="0" algn="ctr" rtl="0">
              <a:spcBef>
                <a:spcPts val="0"/>
              </a:spcBef>
              <a:spcAft>
                <a:spcPts val="0"/>
              </a:spcAft>
              <a:buNone/>
            </a:pPr>
            <a:r>
              <a:rPr lang="en-MY" sz="3200" b="1" i="0" u="none" strike="noStrike" cap="none">
                <a:solidFill>
                  <a:schemeClr val="lt1"/>
                </a:solidFill>
                <a:latin typeface="Calibri"/>
                <a:ea typeface="Calibri"/>
                <a:cs typeface="Calibri"/>
                <a:sym typeface="Calibri"/>
              </a:rPr>
              <a:t>MATLAMAT NEGARA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11</a:t>
            </a:fld>
            <a:endParaRPr/>
          </a:p>
        </p:txBody>
      </p:sp>
      <p:grpSp>
        <p:nvGrpSpPr>
          <p:cNvPr id="315" name="Google Shape;315;p15"/>
          <p:cNvGrpSpPr/>
          <p:nvPr/>
        </p:nvGrpSpPr>
        <p:grpSpPr>
          <a:xfrm>
            <a:off x="-1569148" y="586048"/>
            <a:ext cx="13761147" cy="5418667"/>
            <a:chOff x="-528139" y="0"/>
            <a:chExt cx="13761147" cy="5418667"/>
          </a:xfrm>
        </p:grpSpPr>
        <p:sp>
          <p:nvSpPr>
            <p:cNvPr id="316" name="Google Shape;316;p15"/>
            <p:cNvSpPr/>
            <p:nvPr/>
          </p:nvSpPr>
          <p:spPr>
            <a:xfrm>
              <a:off x="1334421" y="1433779"/>
              <a:ext cx="2578616" cy="2578743"/>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1712051" y="1811427"/>
              <a:ext cx="1823356" cy="1823447"/>
            </a:xfrm>
            <a:prstGeom prst="rect">
              <a:avLst/>
            </a:prstGeom>
            <a:noFill/>
            <a:ln>
              <a:noFill/>
            </a:ln>
          </p:spPr>
          <p:txBody>
            <a:bodyPr spcFirstLastPara="1" wrap="square" lIns="54600" tIns="54600" rIns="54600" bIns="54600" anchor="ctr" anchorCtr="0">
              <a:noAutofit/>
            </a:bodyPr>
            <a:lstStyle/>
            <a:p>
              <a:pPr marL="0" marR="0" lvl="0" indent="0" algn="ctr" rtl="0">
                <a:lnSpc>
                  <a:spcPct val="90000"/>
                </a:lnSpc>
                <a:spcBef>
                  <a:spcPts val="0"/>
                </a:spcBef>
                <a:spcAft>
                  <a:spcPts val="0"/>
                </a:spcAft>
                <a:buClr>
                  <a:schemeClr val="lt1"/>
                </a:buClr>
                <a:buSzPts val="4300"/>
                <a:buFont typeface="Times"/>
                <a:buNone/>
              </a:pPr>
              <a:r>
                <a:rPr lang="en-MY" sz="4300" b="0" i="0" u="none" strike="noStrike" cap="none">
                  <a:solidFill>
                    <a:schemeClr val="lt1"/>
                  </a:solidFill>
                  <a:latin typeface="Times"/>
                  <a:ea typeface="Times"/>
                  <a:cs typeface="Times"/>
                  <a:sym typeface="Times"/>
                </a:rPr>
                <a:t>ISLAM</a:t>
              </a:r>
              <a:endParaRPr sz="4300" b="0" i="0" u="none" strike="noStrike" cap="none">
                <a:solidFill>
                  <a:schemeClr val="lt1"/>
                </a:solidFill>
                <a:latin typeface="Times"/>
                <a:ea typeface="Times"/>
                <a:cs typeface="Times"/>
                <a:sym typeface="Times"/>
              </a:endParaRPr>
            </a:p>
          </p:txBody>
        </p:sp>
        <p:sp>
          <p:nvSpPr>
            <p:cNvPr id="318" name="Google Shape;318;p15"/>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5212041" y="530109"/>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txBox="1"/>
            <p:nvPr/>
          </p:nvSpPr>
          <p:spPr>
            <a:xfrm>
              <a:off x="5212041" y="530109"/>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dirty="0">
                  <a:solidFill>
                    <a:schemeClr val="dk1"/>
                  </a:solidFill>
                  <a:latin typeface="Calibri"/>
                  <a:ea typeface="Calibri"/>
                  <a:cs typeface="Calibri"/>
                  <a:sym typeface="Calibri"/>
                </a:rPr>
                <a:t>Nilai </a:t>
              </a:r>
              <a:r>
                <a:rPr lang="en-MY" sz="1800" b="0" i="0" u="none" strike="noStrike" cap="none" dirty="0" err="1">
                  <a:solidFill>
                    <a:schemeClr val="dk1"/>
                  </a:solidFill>
                  <a:latin typeface="Calibri"/>
                  <a:ea typeface="Calibri"/>
                  <a:cs typeface="Calibri"/>
                  <a:sym typeface="Calibri"/>
                </a:rPr>
                <a:t>murni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kepercayaan</a:t>
              </a:r>
              <a:r>
                <a:rPr lang="en-MY" sz="1800" b="0" i="0" u="none" strike="noStrike" cap="none" dirty="0">
                  <a:solidFill>
                    <a:schemeClr val="dk1"/>
                  </a:solidFill>
                  <a:latin typeface="Calibri"/>
                  <a:ea typeface="Calibri"/>
                  <a:cs typeface="Calibri"/>
                  <a:sym typeface="Calibri"/>
                </a:rPr>
                <a:t> kepada </a:t>
              </a:r>
              <a:r>
                <a:rPr lang="en-MY" sz="1800" b="0" i="0" u="none" strike="noStrike" cap="none" dirty="0" err="1">
                  <a:solidFill>
                    <a:schemeClr val="dk1"/>
                  </a:solidFill>
                  <a:latin typeface="Calibri"/>
                  <a:ea typeface="Calibri"/>
                  <a:cs typeface="Calibri"/>
                  <a:sym typeface="Calibri"/>
                </a:rPr>
                <a:t>Tuhan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merupakan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paksi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utama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penganutnya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iaitu</a:t>
              </a:r>
              <a:r>
                <a:rPr lang="en-MY" sz="1800" b="0" i="0" u="none" strike="noStrike" cap="none" dirty="0">
                  <a:solidFill>
                    <a:schemeClr val="dk1"/>
                  </a:solidFill>
                  <a:latin typeface="Calibri"/>
                  <a:ea typeface="Calibri"/>
                  <a:cs typeface="Calibri"/>
                  <a:sym typeface="Calibri"/>
                </a:rPr>
                <a:t> dengan </a:t>
              </a:r>
              <a:r>
                <a:rPr lang="en-MY" sz="1800" b="0" i="0" u="none" strike="noStrike" cap="none" dirty="0" err="1">
                  <a:solidFill>
                    <a:schemeClr val="dk1"/>
                  </a:solidFill>
                  <a:latin typeface="Calibri"/>
                  <a:ea typeface="Calibri"/>
                  <a:cs typeface="Calibri"/>
                  <a:sym typeface="Calibri"/>
                </a:rPr>
                <a:t>melaksanakan</a:t>
              </a:r>
              <a:r>
                <a:rPr lang="en-MY" sz="1800" b="0" i="0" u="none" strike="noStrike" cap="none" dirty="0">
                  <a:solidFill>
                    <a:schemeClr val="dk1"/>
                  </a:solidFill>
                  <a:latin typeface="Calibri"/>
                  <a:ea typeface="Calibri"/>
                  <a:cs typeface="Calibri"/>
                  <a:sym typeface="Calibri"/>
                </a:rPr>
                <a:t> dua </a:t>
              </a:r>
              <a:r>
                <a:rPr lang="en-MY" sz="1800" b="0" i="0" u="none" strike="noStrike" cap="none" dirty="0" err="1">
                  <a:solidFill>
                    <a:schemeClr val="dk1"/>
                  </a:solidFill>
                  <a:latin typeface="Calibri"/>
                  <a:ea typeface="Calibri"/>
                  <a:cs typeface="Calibri"/>
                  <a:sym typeface="Calibri"/>
                </a:rPr>
                <a:t>rukun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utama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iaitu</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Rukun</a:t>
              </a:r>
              <a:r>
                <a:rPr lang="en-MY" sz="1800" b="0" i="0" u="none" strike="noStrike" cap="none" dirty="0">
                  <a:solidFill>
                    <a:schemeClr val="dk1"/>
                  </a:solidFill>
                  <a:latin typeface="Calibri"/>
                  <a:ea typeface="Calibri"/>
                  <a:cs typeface="Calibri"/>
                  <a:sym typeface="Calibri"/>
                </a:rPr>
                <a:t> Islam dan </a:t>
              </a:r>
              <a:r>
                <a:rPr lang="en-MY" sz="1800" b="0" i="0" u="none" strike="noStrike" cap="none" dirty="0" err="1">
                  <a:solidFill>
                    <a:schemeClr val="dk1"/>
                  </a:solidFill>
                  <a:latin typeface="Calibri"/>
                  <a:ea typeface="Calibri"/>
                  <a:cs typeface="Calibri"/>
                  <a:sym typeface="Calibri"/>
                </a:rPr>
                <a:t>Rukun</a:t>
              </a:r>
              <a:r>
                <a:rPr lang="en-MY" sz="1800" b="0" i="0" u="none" strike="noStrike" cap="none" dirty="0">
                  <a:solidFill>
                    <a:schemeClr val="dk1"/>
                  </a:solidFill>
                  <a:latin typeface="Calibri"/>
                  <a:ea typeface="Calibri"/>
                  <a:cs typeface="Calibri"/>
                  <a:sym typeface="Calibri"/>
                </a:rPr>
                <a:t> Iman </a:t>
              </a:r>
              <a:endParaRPr dirty="0"/>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Rukun-rukun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menjadi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panduan</a:t>
              </a:r>
              <a:r>
                <a:rPr lang="en-MY" sz="1800" b="0" i="0" u="none" strike="noStrike" cap="none" dirty="0">
                  <a:solidFill>
                    <a:schemeClr val="dk1"/>
                  </a:solidFill>
                  <a:latin typeface="Calibri"/>
                  <a:ea typeface="Calibri"/>
                  <a:cs typeface="Calibri"/>
                  <a:sym typeface="Calibri"/>
                </a:rPr>
                <a:t> kepada </a:t>
              </a:r>
              <a:r>
                <a:rPr lang="en-MY" sz="1800" b="0" i="0" u="none" strike="noStrike" cap="none" dirty="0" err="1">
                  <a:solidFill>
                    <a:schemeClr val="dk1"/>
                  </a:solidFill>
                  <a:latin typeface="Calibri"/>
                  <a:ea typeface="Calibri"/>
                  <a:cs typeface="Calibri"/>
                  <a:sym typeface="Calibri"/>
                </a:rPr>
                <a:t>masyarakat</a:t>
              </a:r>
              <a:r>
                <a:rPr lang="en-MY" sz="1800" b="0" i="0" u="none" strike="noStrike" cap="none" dirty="0">
                  <a:solidFill>
                    <a:schemeClr val="dk1"/>
                  </a:solidFill>
                  <a:latin typeface="Calibri"/>
                  <a:ea typeface="Calibri"/>
                  <a:cs typeface="Calibri"/>
                  <a:sym typeface="Calibri"/>
                </a:rPr>
                <a:t> Muslim dalam </a:t>
              </a:r>
              <a:r>
                <a:rPr lang="en-MY" sz="1800" b="0" i="0" u="none" strike="noStrike" cap="none" dirty="0" err="1">
                  <a:solidFill>
                    <a:schemeClr val="dk1"/>
                  </a:solidFill>
                  <a:latin typeface="Calibri"/>
                  <a:ea typeface="Calibri"/>
                  <a:cs typeface="Calibri"/>
                  <a:sym typeface="Calibri"/>
                </a:rPr>
                <a:t>menjalani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kehidupan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sebagai</a:t>
              </a:r>
              <a:r>
                <a:rPr lang="en-MY" sz="1800" b="0" i="0" u="none" strike="noStrike" cap="none" dirty="0">
                  <a:solidFill>
                    <a:schemeClr val="dk1"/>
                  </a:solidFill>
                  <a:latin typeface="Calibri"/>
                  <a:ea typeface="Calibri"/>
                  <a:cs typeface="Calibri"/>
                  <a:sym typeface="Calibri"/>
                </a:rPr>
                <a:t> orang Islam untuk </a:t>
              </a:r>
              <a:r>
                <a:rPr lang="en-MY" sz="1800" b="0" i="0" u="none" strike="noStrike" cap="none" dirty="0" err="1">
                  <a:solidFill>
                    <a:schemeClr val="dk1"/>
                  </a:solidFill>
                  <a:latin typeface="Calibri"/>
                  <a:ea typeface="Calibri"/>
                  <a:cs typeface="Calibri"/>
                  <a:sym typeface="Calibri"/>
                </a:rPr>
                <a:t>mempertimbangkan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perbuatan</a:t>
              </a:r>
              <a:r>
                <a:rPr lang="en-MY" sz="1800" b="0" i="0" u="none" strike="noStrike" cap="none" dirty="0">
                  <a:solidFill>
                    <a:schemeClr val="dk1"/>
                  </a:solidFill>
                  <a:latin typeface="Calibri"/>
                  <a:ea typeface="Calibri"/>
                  <a:cs typeface="Calibri"/>
                  <a:sym typeface="Calibri"/>
                </a:rPr>
                <a:t> yang </a:t>
              </a:r>
              <a:r>
                <a:rPr lang="en-MY" sz="1800" b="0" i="0" u="none" strike="noStrike" cap="none" dirty="0" err="1">
                  <a:solidFill>
                    <a:schemeClr val="dk1"/>
                  </a:solidFill>
                  <a:latin typeface="Calibri"/>
                  <a:ea typeface="Calibri"/>
                  <a:cs typeface="Calibri"/>
                  <a:sym typeface="Calibri"/>
                </a:rPr>
                <a:t>betul</a:t>
              </a:r>
              <a:r>
                <a:rPr lang="en-MY" sz="1800" b="0" i="0" u="none" strike="noStrike" cap="none" dirty="0">
                  <a:solidFill>
                    <a:schemeClr val="dk1"/>
                  </a:solidFill>
                  <a:latin typeface="Calibri"/>
                  <a:ea typeface="Calibri"/>
                  <a:cs typeface="Calibri"/>
                  <a:sym typeface="Calibri"/>
                </a:rPr>
                <a:t> dan salah</a:t>
              </a:r>
              <a:endParaRPr sz="1800" b="0" i="0" u="none" strike="noStrike" cap="none" dirty="0">
                <a:solidFill>
                  <a:schemeClr val="dk1"/>
                </a:solidFill>
                <a:latin typeface="Calibri"/>
                <a:ea typeface="Calibri"/>
                <a:cs typeface="Calibri"/>
                <a:sym typeface="Calibri"/>
              </a:endParaRPr>
            </a:p>
          </p:txBody>
        </p:sp>
        <p:sp>
          <p:nvSpPr>
            <p:cNvPr id="322" name="Google Shape;322;p15"/>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6293229" y="2479945"/>
              <a:ext cx="544119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txBox="1"/>
            <p:nvPr/>
          </p:nvSpPr>
          <p:spPr>
            <a:xfrm>
              <a:off x="6293229" y="2479945"/>
              <a:ext cx="544119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Nilai hormat-menghormati sesama manusia juga amat ditekankan iaitu kehormatan kepada Allah, ibu bapa, kaum mukmin, jiran dan orang lain</a:t>
              </a:r>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Penghormatan tersebut menunjukkan akhlak yang mulia seperti yang telah diajarkan oleh agama Islam dan memelihara hubungan sesama insan</a:t>
              </a:r>
              <a:endParaRPr sz="1800" b="0" i="0" u="none" strike="noStrike" cap="none">
                <a:solidFill>
                  <a:schemeClr val="dk1"/>
                </a:solidFill>
                <a:latin typeface="Times"/>
                <a:ea typeface="Times"/>
                <a:cs typeface="Times"/>
                <a:sym typeface="Times"/>
              </a:endParaRPr>
            </a:p>
          </p:txBody>
        </p:sp>
        <p:sp>
          <p:nvSpPr>
            <p:cNvPr id="325" name="Google Shape;325;p15"/>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5442952" y="3956168"/>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txBox="1"/>
            <p:nvPr/>
          </p:nvSpPr>
          <p:spPr>
            <a:xfrm>
              <a:off x="5442952" y="3956168"/>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a:solidFill>
                    <a:schemeClr val="dk1"/>
                  </a:solidFill>
                  <a:latin typeface="Calibri"/>
                  <a:ea typeface="Calibri"/>
                  <a:cs typeface="Calibri"/>
                  <a:sym typeface="Calibri"/>
                </a:rPr>
                <a:t>Agama Islam </a:t>
              </a:r>
              <a:r>
                <a:rPr lang="en-MY" sz="1800" b="0" i="0" u="none" strike="noStrike" cap="none" dirty="0" err="1">
                  <a:solidFill>
                    <a:schemeClr val="dk1"/>
                  </a:solidFill>
                  <a:latin typeface="Calibri"/>
                  <a:ea typeface="Calibri"/>
                  <a:cs typeface="Calibri"/>
                  <a:sym typeface="Calibri"/>
                </a:rPr>
                <a:t>turut</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menerapkan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seperti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kesabaran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kesederhanaan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bersopan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santun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adil</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banyak</a:t>
              </a:r>
              <a:r>
                <a:rPr lang="en-MY" sz="1800" b="0" i="0" u="none" strike="noStrike" cap="none" dirty="0">
                  <a:solidFill>
                    <a:schemeClr val="dk1"/>
                  </a:solidFill>
                  <a:latin typeface="Calibri"/>
                  <a:ea typeface="Calibri"/>
                  <a:cs typeface="Calibri"/>
                  <a:sym typeface="Calibri"/>
                </a:rPr>
                <a:t> lagi.</a:t>
              </a:r>
              <a:endParaRPr sz="1800" b="0" i="0" u="none" strike="noStrike" cap="none" dirty="0">
                <a:solidFill>
                  <a:schemeClr val="dk1"/>
                </a:solidFill>
                <a:latin typeface="Times"/>
                <a:ea typeface="Times"/>
                <a:cs typeface="Times"/>
                <a:sym typeface="Time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12</a:t>
            </a:fld>
            <a:endParaRPr/>
          </a:p>
        </p:txBody>
      </p:sp>
      <p:grpSp>
        <p:nvGrpSpPr>
          <p:cNvPr id="333" name="Google Shape;333;p16"/>
          <p:cNvGrpSpPr/>
          <p:nvPr/>
        </p:nvGrpSpPr>
        <p:grpSpPr>
          <a:xfrm>
            <a:off x="-1569148" y="586048"/>
            <a:ext cx="13761147" cy="5418667"/>
            <a:chOff x="-528139" y="0"/>
            <a:chExt cx="13761147" cy="5418667"/>
          </a:xfrm>
        </p:grpSpPr>
        <p:sp>
          <p:nvSpPr>
            <p:cNvPr id="334" name="Google Shape;334;p16"/>
            <p:cNvSpPr/>
            <p:nvPr/>
          </p:nvSpPr>
          <p:spPr>
            <a:xfrm>
              <a:off x="1334421" y="1433779"/>
              <a:ext cx="2578616" cy="2578743"/>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txBox="1"/>
            <p:nvPr/>
          </p:nvSpPr>
          <p:spPr>
            <a:xfrm>
              <a:off x="1712051" y="1811427"/>
              <a:ext cx="1823356" cy="1823447"/>
            </a:xfrm>
            <a:prstGeom prst="rect">
              <a:avLst/>
            </a:prstGeom>
            <a:noFill/>
            <a:ln>
              <a:noFill/>
            </a:ln>
          </p:spPr>
          <p:txBody>
            <a:bodyPr spcFirstLastPara="1" wrap="square" lIns="36825" tIns="36825" rIns="36825" bIns="36825" anchor="ctr" anchorCtr="0">
              <a:noAutofit/>
            </a:bodyPr>
            <a:lstStyle/>
            <a:p>
              <a:pPr marL="0" marR="0" lvl="0" indent="0" algn="ctr" rtl="0">
                <a:lnSpc>
                  <a:spcPct val="90000"/>
                </a:lnSpc>
                <a:spcBef>
                  <a:spcPts val="0"/>
                </a:spcBef>
                <a:spcAft>
                  <a:spcPts val="0"/>
                </a:spcAft>
                <a:buClr>
                  <a:schemeClr val="lt1"/>
                </a:buClr>
                <a:buSzPts val="2900"/>
                <a:buFont typeface="Times"/>
                <a:buNone/>
              </a:pPr>
              <a:r>
                <a:rPr lang="en-MY" sz="2900" b="0" i="0" u="none" strike="noStrike" cap="none">
                  <a:solidFill>
                    <a:schemeClr val="lt1"/>
                  </a:solidFill>
                  <a:latin typeface="Times"/>
                  <a:ea typeface="Times"/>
                  <a:cs typeface="Times"/>
                  <a:sym typeface="Times"/>
                </a:rPr>
                <a:t>KRISTIAN</a:t>
              </a:r>
              <a:endParaRPr sz="2900" b="0" i="0" u="none" strike="noStrike" cap="none">
                <a:solidFill>
                  <a:schemeClr val="lt1"/>
                </a:solidFill>
                <a:latin typeface="Times"/>
                <a:ea typeface="Times"/>
                <a:cs typeface="Times"/>
                <a:sym typeface="Times"/>
              </a:endParaRPr>
            </a:p>
          </p:txBody>
        </p:sp>
        <p:sp>
          <p:nvSpPr>
            <p:cNvPr id="336" name="Google Shape;336;p16"/>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5212041" y="206529"/>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txBox="1"/>
            <p:nvPr/>
          </p:nvSpPr>
          <p:spPr>
            <a:xfrm>
              <a:off x="5212041" y="206529"/>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Ajaran utama agama Kristian ialah melaksanakan Sepuluh Perintah Tuhan</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Sepuluh perintah ini mencakupi banyak perintah, larangan, teguran, nilai murni bagi umat-umat Kristian e.g. nilai kejujuran iaitu tidak berbohong atau bersaksi dusta</a:t>
              </a:r>
              <a:endParaRPr sz="1800" b="0" i="0" u="none" strike="noStrike" cap="none">
                <a:solidFill>
                  <a:schemeClr val="dk1"/>
                </a:solidFill>
                <a:latin typeface="Calibri"/>
                <a:ea typeface="Calibri"/>
                <a:cs typeface="Calibri"/>
                <a:sym typeface="Calibri"/>
              </a:endParaRPr>
            </a:p>
          </p:txBody>
        </p:sp>
        <p:sp>
          <p:nvSpPr>
            <p:cNvPr id="340" name="Google Shape;340;p16"/>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084252" y="2057884"/>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txBox="1"/>
            <p:nvPr/>
          </p:nvSpPr>
          <p:spPr>
            <a:xfrm>
              <a:off x="6084252" y="2057884"/>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Nilai kehormatan kepada tuhan, ibu bapa dan sesama manusia iaitu saling mengasihi sama ada kepada kawan-kawan mahupun musuh</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Mengajarkan kemurahan hati iaitu menolong orang pada setiap masa tanpa mengharapkan balasan </a:t>
              </a:r>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Nilai murni kerendahan hati turut menjadi fokus utama ajaran Kristian</a:t>
              </a:r>
              <a:endParaRPr sz="1800" b="0" i="0" u="none" strike="noStrike" cap="none">
                <a:solidFill>
                  <a:schemeClr val="dk1"/>
                </a:solidFill>
                <a:latin typeface="Times"/>
                <a:ea typeface="Times"/>
                <a:cs typeface="Times"/>
                <a:sym typeface="Times"/>
              </a:endParaRPr>
            </a:p>
          </p:txBody>
        </p:sp>
        <p:sp>
          <p:nvSpPr>
            <p:cNvPr id="343" name="Google Shape;343;p16"/>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442952" y="3956168"/>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txBox="1"/>
            <p:nvPr/>
          </p:nvSpPr>
          <p:spPr>
            <a:xfrm>
              <a:off x="5442952" y="3956168"/>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Tidak</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membanggakan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diri</a:t>
              </a:r>
              <a:r>
                <a:rPr lang="en-MY" sz="1800" b="0" i="0" u="none" strike="noStrike" cap="none" dirty="0">
                  <a:solidFill>
                    <a:schemeClr val="dk1"/>
                  </a:solidFill>
                  <a:latin typeface="Calibri"/>
                  <a:ea typeface="Calibri"/>
                  <a:cs typeface="Calibri"/>
                  <a:sym typeface="Calibri"/>
                </a:rPr>
                <a:t> di </a:t>
              </a:r>
              <a:r>
                <a:rPr lang="en-MY" sz="1800" b="0" i="0" u="none" strike="noStrike" cap="none" dirty="0" err="1">
                  <a:solidFill>
                    <a:schemeClr val="dk1"/>
                  </a:solidFill>
                  <a:latin typeface="Calibri"/>
                  <a:ea typeface="Calibri"/>
                  <a:cs typeface="Calibri"/>
                  <a:sym typeface="Calibri"/>
                </a:rPr>
                <a:t>atas</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kemampuan</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pengetahuannya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namun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sepatutnya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memandang</a:t>
              </a:r>
              <a:r>
                <a:rPr lang="en-MY" sz="1800" b="0" i="0" u="none" strike="noStrike" cap="none" dirty="0">
                  <a:solidFill>
                    <a:schemeClr val="dk1"/>
                  </a:solidFill>
                  <a:latin typeface="Calibri"/>
                  <a:ea typeface="Calibri"/>
                  <a:cs typeface="Calibri"/>
                  <a:sym typeface="Calibri"/>
                </a:rPr>
                <a:t> orang lain </a:t>
              </a:r>
              <a:r>
                <a:rPr lang="en-MY" sz="1800" b="0" i="0" u="none" strike="noStrike" cap="none" dirty="0" err="1">
                  <a:solidFill>
                    <a:schemeClr val="dk1"/>
                  </a:solidFill>
                  <a:latin typeface="Calibri"/>
                  <a:ea typeface="Calibri"/>
                  <a:cs typeface="Calibri"/>
                  <a:sym typeface="Calibri"/>
                </a:rPr>
                <a:t>setaraf</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dengannya</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Amalan-amalan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mulia</a:t>
              </a:r>
              <a:r>
                <a:rPr lang="en-MY" sz="1800" b="0" i="0" u="none" strike="noStrike" cap="none" dirty="0">
                  <a:solidFill>
                    <a:schemeClr val="dk1"/>
                  </a:solidFill>
                  <a:latin typeface="Calibri"/>
                  <a:ea typeface="Calibri"/>
                  <a:cs typeface="Calibri"/>
                  <a:sym typeface="Calibri"/>
                </a:rPr>
                <a:t> juga </a:t>
              </a:r>
              <a:r>
                <a:rPr lang="en-MY" sz="1800" b="0" i="0" u="none" strike="noStrike" cap="none" dirty="0" err="1">
                  <a:solidFill>
                    <a:schemeClr val="dk1"/>
                  </a:solidFill>
                  <a:latin typeface="Calibri"/>
                  <a:ea typeface="Calibri"/>
                  <a:cs typeface="Calibri"/>
                  <a:sym typeface="Calibri"/>
                </a:rPr>
                <a:t>melambangkan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penerapan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murni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Kristianiti</a:t>
              </a:r>
              <a:r>
                <a:rPr lang="en-MY" sz="1800" b="0" i="0" u="none" strike="noStrike" cap="none" dirty="0">
                  <a:solidFill>
                    <a:schemeClr val="dk1"/>
                  </a:solidFill>
                  <a:latin typeface="Calibri"/>
                  <a:ea typeface="Calibri"/>
                  <a:cs typeface="Calibri"/>
                  <a:sym typeface="Calibri"/>
                </a:rPr>
                <a:t> agar </a:t>
              </a:r>
              <a:r>
                <a:rPr lang="en-MY" sz="1800" b="0" i="0" u="none" strike="noStrike" cap="none" dirty="0" err="1">
                  <a:solidFill>
                    <a:schemeClr val="dk1"/>
                  </a:solidFill>
                  <a:latin typeface="Calibri"/>
                  <a:ea typeface="Calibri"/>
                  <a:cs typeface="Calibri"/>
                  <a:sym typeface="Calibri"/>
                </a:rPr>
                <a:t>ia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memberikan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kebaikan</a:t>
              </a:r>
              <a:r>
                <a:rPr lang="en-MY" sz="1800" b="0" i="0" u="none" strike="noStrike" cap="none" dirty="0">
                  <a:solidFill>
                    <a:schemeClr val="dk1"/>
                  </a:solidFill>
                  <a:latin typeface="Calibri"/>
                  <a:ea typeface="Calibri"/>
                  <a:cs typeface="Calibri"/>
                  <a:sym typeface="Calibri"/>
                </a:rPr>
                <a:t> kepada orang lain</a:t>
              </a:r>
              <a:endParaRPr sz="1800" b="0" i="0" u="none" strike="noStrike" cap="none" dirty="0">
                <a:solidFill>
                  <a:schemeClr val="dk1"/>
                </a:solidFill>
                <a:latin typeface="Times"/>
                <a:ea typeface="Times"/>
                <a:cs typeface="Times"/>
                <a:sym typeface="Time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13</a:t>
            </a:fld>
            <a:endParaRPr/>
          </a:p>
        </p:txBody>
      </p:sp>
      <p:grpSp>
        <p:nvGrpSpPr>
          <p:cNvPr id="351" name="Google Shape;351;p17"/>
          <p:cNvGrpSpPr/>
          <p:nvPr/>
        </p:nvGrpSpPr>
        <p:grpSpPr>
          <a:xfrm>
            <a:off x="-1569148" y="586048"/>
            <a:ext cx="13761147" cy="5418667"/>
            <a:chOff x="-528139" y="0"/>
            <a:chExt cx="13761147" cy="5418667"/>
          </a:xfrm>
        </p:grpSpPr>
        <p:sp>
          <p:nvSpPr>
            <p:cNvPr id="352" name="Google Shape;352;p17"/>
            <p:cNvSpPr/>
            <p:nvPr/>
          </p:nvSpPr>
          <p:spPr>
            <a:xfrm>
              <a:off x="1334421" y="1433779"/>
              <a:ext cx="2578616" cy="2578743"/>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txBox="1"/>
            <p:nvPr/>
          </p:nvSpPr>
          <p:spPr>
            <a:xfrm>
              <a:off x="1712051" y="1811427"/>
              <a:ext cx="1823356" cy="1823447"/>
            </a:xfrm>
            <a:prstGeom prst="rect">
              <a:avLst/>
            </a:prstGeom>
            <a:noFill/>
            <a:ln>
              <a:noFill/>
            </a:ln>
          </p:spPr>
          <p:txBody>
            <a:bodyPr spcFirstLastPara="1" wrap="square" lIns="40625" tIns="40625" rIns="40625" bIns="40625" anchor="ctr" anchorCtr="0">
              <a:noAutofit/>
            </a:bodyPr>
            <a:lstStyle/>
            <a:p>
              <a:pPr marL="0" marR="0" lvl="0" indent="0" algn="ctr" rtl="0">
                <a:lnSpc>
                  <a:spcPct val="90000"/>
                </a:lnSpc>
                <a:spcBef>
                  <a:spcPts val="0"/>
                </a:spcBef>
                <a:spcAft>
                  <a:spcPts val="0"/>
                </a:spcAft>
                <a:buClr>
                  <a:schemeClr val="lt1"/>
                </a:buClr>
                <a:buSzPts val="3200"/>
                <a:buFont typeface="Times"/>
                <a:buNone/>
              </a:pPr>
              <a:r>
                <a:rPr lang="en-MY" sz="3200" b="0" i="0" u="none" strike="noStrike" cap="none">
                  <a:solidFill>
                    <a:schemeClr val="lt1"/>
                  </a:solidFill>
                  <a:latin typeface="Times"/>
                  <a:ea typeface="Times"/>
                  <a:cs typeface="Times"/>
                  <a:sym typeface="Times"/>
                </a:rPr>
                <a:t>BUDDHA</a:t>
              </a:r>
              <a:endParaRPr sz="3200" b="0" i="0" u="none" strike="noStrike" cap="none">
                <a:solidFill>
                  <a:schemeClr val="lt1"/>
                </a:solidFill>
                <a:latin typeface="Times"/>
                <a:ea typeface="Times"/>
                <a:cs typeface="Times"/>
                <a:sym typeface="Times"/>
              </a:endParaRPr>
            </a:p>
          </p:txBody>
        </p:sp>
        <p:sp>
          <p:nvSpPr>
            <p:cNvPr id="354" name="Google Shape;354;p17"/>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5212041" y="206529"/>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txBox="1"/>
            <p:nvPr/>
          </p:nvSpPr>
          <p:spPr>
            <a:xfrm>
              <a:off x="5212041" y="206529"/>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Buddhisme mengetengahkan Jalan Mulia Lapan Lapis yang berfungsi sebagai pembimbing ke arah akhlak yang mulia. </a:t>
              </a:r>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Ia mencakupi aspek pemikiran, pertuturan, perbuatan yang betul agar penganut Buddha dapat melepaskan diri daripada keinginan nafsu dan godaan dunia</a:t>
              </a:r>
              <a:endParaRPr sz="1800" b="0" i="0" u="none" strike="noStrike" cap="none">
                <a:solidFill>
                  <a:schemeClr val="dk1"/>
                </a:solidFill>
                <a:latin typeface="Calibri"/>
                <a:ea typeface="Calibri"/>
                <a:cs typeface="Calibri"/>
                <a:sym typeface="Calibri"/>
              </a:endParaRPr>
            </a:p>
          </p:txBody>
        </p:sp>
        <p:sp>
          <p:nvSpPr>
            <p:cNvPr id="358" name="Google Shape;358;p17"/>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6084252" y="2057884"/>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txBox="1"/>
            <p:nvPr/>
          </p:nvSpPr>
          <p:spPr>
            <a:xfrm>
              <a:off x="6084252" y="2057884"/>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a:solidFill>
                    <a:schemeClr val="dk1"/>
                  </a:solidFill>
                  <a:latin typeface="Calibri"/>
                  <a:ea typeface="Calibri"/>
                  <a:cs typeface="Calibri"/>
                  <a:sym typeface="Calibri"/>
                </a:rPr>
                <a:t>Dengan </a:t>
              </a:r>
              <a:r>
                <a:rPr lang="en-MY" sz="1800" b="0" i="0" u="none" strike="noStrike" cap="none" dirty="0" err="1">
                  <a:solidFill>
                    <a:schemeClr val="dk1"/>
                  </a:solidFill>
                  <a:latin typeface="Calibri"/>
                  <a:ea typeface="Calibri"/>
                  <a:cs typeface="Calibri"/>
                  <a:sym typeface="Calibri"/>
                </a:rPr>
                <a:t>melaksanakannya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seseorang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sentiasa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berkelakuan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bertutur</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berfikiran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secara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baik</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positif</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Penganut</a:t>
              </a:r>
              <a:r>
                <a:rPr lang="en-MY" sz="1800" b="0" i="0" u="none" strike="noStrike" cap="none" dirty="0">
                  <a:solidFill>
                    <a:schemeClr val="dk1"/>
                  </a:solidFill>
                  <a:latin typeface="Calibri"/>
                  <a:ea typeface="Calibri"/>
                  <a:cs typeface="Calibri"/>
                  <a:sym typeface="Calibri"/>
                </a:rPr>
                <a:t> agama Buddha </a:t>
              </a:r>
              <a:r>
                <a:rPr lang="en-MY" sz="1800" b="0" i="0" u="none" strike="noStrike" cap="none" dirty="0" err="1">
                  <a:solidFill>
                    <a:schemeClr val="dk1"/>
                  </a:solidFill>
                  <a:latin typeface="Calibri"/>
                  <a:ea typeface="Calibri"/>
                  <a:cs typeface="Calibri"/>
                  <a:sym typeface="Calibri"/>
                </a:rPr>
                <a:t>turut</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dilarang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berbohong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meminum</a:t>
              </a:r>
              <a:r>
                <a:rPr lang="en-MY" sz="1800" b="0" i="0" u="none" strike="noStrike" cap="none" dirty="0">
                  <a:solidFill>
                    <a:schemeClr val="dk1"/>
                  </a:solidFill>
                  <a:latin typeface="Calibri"/>
                  <a:ea typeface="Calibri"/>
                  <a:cs typeface="Calibri"/>
                  <a:sym typeface="Calibri"/>
                </a:rPr>
                <a:t> arak, </a:t>
              </a:r>
              <a:r>
                <a:rPr lang="en-MY" sz="1800" b="0" i="0" u="none" strike="noStrike" cap="none" dirty="0" err="1">
                  <a:solidFill>
                    <a:schemeClr val="dk1"/>
                  </a:solidFill>
                  <a:latin typeface="Calibri"/>
                  <a:ea typeface="Calibri"/>
                  <a:cs typeface="Calibri"/>
                  <a:sym typeface="Calibri"/>
                </a:rPr>
                <a:t>berzina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membunuh</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mengkhianati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sesama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manusia</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Penghayatan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terhadap</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perkara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menunjukkan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asas</a:t>
              </a:r>
              <a:r>
                <a:rPr lang="en-MY" sz="1800" b="0" i="0" u="none" strike="noStrike" cap="none" dirty="0">
                  <a:solidFill>
                    <a:schemeClr val="dk1"/>
                  </a:solidFill>
                  <a:latin typeface="Calibri"/>
                  <a:ea typeface="Calibri"/>
                  <a:cs typeface="Calibri"/>
                  <a:sym typeface="Calibri"/>
                </a:rPr>
                <a:t> moral </a:t>
              </a:r>
              <a:r>
                <a:rPr lang="en-MY" sz="1800" b="0" i="0" u="none" strike="noStrike" cap="none" dirty="0" err="1">
                  <a:solidFill>
                    <a:schemeClr val="dk1"/>
                  </a:solidFill>
                  <a:latin typeface="Calibri"/>
                  <a:ea typeface="Calibri"/>
                  <a:cs typeface="Calibri"/>
                  <a:sym typeface="Calibri"/>
                </a:rPr>
                <a:t>Buddhisme</a:t>
              </a:r>
              <a:r>
                <a:rPr lang="en-MY" sz="1800" b="0" i="0" u="none" strike="noStrike" cap="none" dirty="0">
                  <a:solidFill>
                    <a:schemeClr val="dk1"/>
                  </a:solidFill>
                  <a:latin typeface="Calibri"/>
                  <a:ea typeface="Calibri"/>
                  <a:cs typeface="Calibri"/>
                  <a:sym typeface="Calibri"/>
                </a:rPr>
                <a:t> yang </a:t>
              </a:r>
              <a:r>
                <a:rPr lang="en-MY" sz="1800" b="0" i="0" u="none" strike="noStrike" cap="none" dirty="0" err="1">
                  <a:solidFill>
                    <a:schemeClr val="dk1"/>
                  </a:solidFill>
                  <a:latin typeface="Calibri"/>
                  <a:ea typeface="Calibri"/>
                  <a:cs typeface="Calibri"/>
                  <a:sym typeface="Calibri"/>
                </a:rPr>
                <a:t>tinggi</a:t>
              </a:r>
              <a:r>
                <a:rPr lang="en-MY"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Times"/>
                <a:ea typeface="Times"/>
                <a:cs typeface="Times"/>
                <a:sym typeface="Times"/>
              </a:endParaRPr>
            </a:p>
          </p:txBody>
        </p:sp>
        <p:sp>
          <p:nvSpPr>
            <p:cNvPr id="361" name="Google Shape;361;p17"/>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5442952" y="3956168"/>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txBox="1"/>
            <p:nvPr/>
          </p:nvSpPr>
          <p:spPr>
            <a:xfrm>
              <a:off x="5442952" y="3956168"/>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Perkara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ditegah</a:t>
              </a:r>
              <a:r>
                <a:rPr lang="en-MY" sz="1800" b="0" i="0" u="none" strike="noStrike" cap="none" dirty="0">
                  <a:solidFill>
                    <a:schemeClr val="dk1"/>
                  </a:solidFill>
                  <a:latin typeface="Calibri"/>
                  <a:ea typeface="Calibri"/>
                  <a:cs typeface="Calibri"/>
                  <a:sym typeface="Calibri"/>
                </a:rPr>
                <a:t> kerana </a:t>
              </a:r>
              <a:r>
                <a:rPr lang="en-MY" sz="1800" b="0" i="0" u="none" strike="noStrike" cap="none" dirty="0" err="1">
                  <a:solidFill>
                    <a:schemeClr val="dk1"/>
                  </a:solidFill>
                  <a:latin typeface="Calibri"/>
                  <a:ea typeface="Calibri"/>
                  <a:cs typeface="Calibri"/>
                  <a:sym typeface="Calibri"/>
                </a:rPr>
                <a:t>ia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membawa</a:t>
              </a:r>
              <a:r>
                <a:rPr lang="en-MY" sz="1800" b="0" i="0" u="none" strike="noStrike" cap="none" dirty="0">
                  <a:solidFill>
                    <a:schemeClr val="dk1"/>
                  </a:solidFill>
                  <a:latin typeface="Calibri"/>
                  <a:ea typeface="Calibri"/>
                  <a:cs typeface="Calibri"/>
                  <a:sym typeface="Calibri"/>
                </a:rPr>
                <a:t> kepada </a:t>
              </a:r>
              <a:r>
                <a:rPr lang="en-MY" sz="1800" b="0" i="0" u="none" strike="noStrike" cap="none" dirty="0" err="1">
                  <a:solidFill>
                    <a:schemeClr val="dk1"/>
                  </a:solidFill>
                  <a:latin typeface="Calibri"/>
                  <a:ea typeface="Calibri"/>
                  <a:cs typeface="Calibri"/>
                  <a:sym typeface="Calibri"/>
                </a:rPr>
                <a:t>kesan</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akibat</a:t>
              </a:r>
              <a:r>
                <a:rPr lang="en-MY" sz="1800" b="0" i="0" u="none" strike="noStrike" cap="none" dirty="0">
                  <a:solidFill>
                    <a:schemeClr val="dk1"/>
                  </a:solidFill>
                  <a:latin typeface="Calibri"/>
                  <a:ea typeface="Calibri"/>
                  <a:cs typeface="Calibri"/>
                  <a:sym typeface="Calibri"/>
                </a:rPr>
                <a:t> yang </a:t>
              </a:r>
              <a:r>
                <a:rPr lang="en-MY" sz="1800" b="0" i="0" u="none" strike="noStrike" cap="none" dirty="0" err="1">
                  <a:solidFill>
                    <a:schemeClr val="dk1"/>
                  </a:solidFill>
                  <a:latin typeface="Calibri"/>
                  <a:ea typeface="Calibri"/>
                  <a:cs typeface="Calibri"/>
                  <a:sym typeface="Calibri"/>
                </a:rPr>
                <a:t>memudaratkan</a:t>
              </a:r>
              <a:r>
                <a:rPr lang="en-MY" sz="1800" b="0" i="0" u="none" strike="noStrike" cap="none" dirty="0">
                  <a:solidFill>
                    <a:schemeClr val="dk1"/>
                  </a:solidFill>
                  <a:latin typeface="Calibri"/>
                  <a:ea typeface="Calibri"/>
                  <a:cs typeface="Calibri"/>
                  <a:sym typeface="Calibri"/>
                </a:rPr>
                <a:t> dalam </a:t>
              </a:r>
              <a:r>
                <a:rPr lang="en-MY" sz="1800" b="0" i="0" u="none" strike="noStrike" cap="none" dirty="0" err="1">
                  <a:solidFill>
                    <a:schemeClr val="dk1"/>
                  </a:solidFill>
                  <a:latin typeface="Calibri"/>
                  <a:ea typeface="Calibri"/>
                  <a:cs typeface="Calibri"/>
                  <a:sym typeface="Calibri"/>
                </a:rPr>
                <a:t>masyarakat</a:t>
              </a:r>
              <a:r>
                <a:rPr lang="en-MY" sz="1800" b="0" i="0" u="none" strike="noStrike" cap="none" dirty="0">
                  <a:solidFill>
                    <a:schemeClr val="dk1"/>
                  </a:solidFill>
                  <a:latin typeface="Calibri"/>
                  <a:ea typeface="Calibri"/>
                  <a:cs typeface="Calibri"/>
                  <a:sym typeface="Calibri"/>
                </a:rPr>
                <a:t>. </a:t>
              </a:r>
              <a:endParaRPr dirty="0"/>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Penganut</a:t>
              </a:r>
              <a:r>
                <a:rPr lang="en-MY" sz="1800" b="0" i="0" u="none" strike="noStrike" cap="none" dirty="0">
                  <a:solidFill>
                    <a:schemeClr val="dk1"/>
                  </a:solidFill>
                  <a:latin typeface="Calibri"/>
                  <a:ea typeface="Calibri"/>
                  <a:cs typeface="Calibri"/>
                  <a:sym typeface="Calibri"/>
                </a:rPr>
                <a:t> Buddha juga </a:t>
              </a:r>
              <a:r>
                <a:rPr lang="en-MY" sz="1800" b="0" i="0" u="none" strike="noStrike" cap="none" dirty="0" err="1">
                  <a:solidFill>
                    <a:schemeClr val="dk1"/>
                  </a:solidFill>
                  <a:latin typeface="Calibri"/>
                  <a:ea typeface="Calibri"/>
                  <a:cs typeface="Calibri"/>
                  <a:sym typeface="Calibri"/>
                </a:rPr>
                <a:t>tidak</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seharusnya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mempunyai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fikiran</a:t>
              </a:r>
              <a:r>
                <a:rPr lang="en-MY" sz="1800" b="0" i="0" u="none" strike="noStrike" cap="none" dirty="0">
                  <a:solidFill>
                    <a:schemeClr val="dk1"/>
                  </a:solidFill>
                  <a:latin typeface="Calibri"/>
                  <a:ea typeface="Calibri"/>
                  <a:cs typeface="Calibri"/>
                  <a:sym typeface="Calibri"/>
                </a:rPr>
                <a:t> yang </a:t>
              </a:r>
              <a:r>
                <a:rPr lang="en-MY" sz="1800" b="0" i="0" u="none" strike="noStrike" cap="none" dirty="0" err="1">
                  <a:solidFill>
                    <a:schemeClr val="dk1"/>
                  </a:solidFill>
                  <a:latin typeface="Calibri"/>
                  <a:ea typeface="Calibri"/>
                  <a:cs typeface="Calibri"/>
                  <a:sym typeface="Calibri"/>
                </a:rPr>
                <a:t>negatif</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sebaliknya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haruslah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berbuat</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baik</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mencintai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semua</a:t>
              </a:r>
              <a:r>
                <a:rPr lang="en-MY" sz="1800" b="0" i="0" u="none" strike="noStrike" cap="none" dirty="0">
                  <a:solidFill>
                    <a:schemeClr val="dk1"/>
                  </a:solidFill>
                  <a:latin typeface="Calibri"/>
                  <a:ea typeface="Calibri"/>
                  <a:cs typeface="Calibri"/>
                  <a:sym typeface="Calibri"/>
                </a:rPr>
                <a:t> orang</a:t>
              </a:r>
              <a:endParaRPr sz="1800" b="0" i="0" u="none" strike="noStrike" cap="none" dirty="0">
                <a:solidFill>
                  <a:schemeClr val="dk1"/>
                </a:solidFill>
                <a:latin typeface="Times"/>
                <a:ea typeface="Times"/>
                <a:cs typeface="Times"/>
                <a:sym typeface="Time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14</a:t>
            </a:fld>
            <a:endParaRPr/>
          </a:p>
        </p:txBody>
      </p:sp>
      <p:grpSp>
        <p:nvGrpSpPr>
          <p:cNvPr id="369" name="Google Shape;369;p18"/>
          <p:cNvGrpSpPr/>
          <p:nvPr/>
        </p:nvGrpSpPr>
        <p:grpSpPr>
          <a:xfrm>
            <a:off x="-1569148" y="840575"/>
            <a:ext cx="13761147" cy="5418667"/>
            <a:chOff x="-528139" y="0"/>
            <a:chExt cx="13761147" cy="5418667"/>
          </a:xfrm>
        </p:grpSpPr>
        <p:sp>
          <p:nvSpPr>
            <p:cNvPr id="370" name="Google Shape;370;p18"/>
            <p:cNvSpPr/>
            <p:nvPr/>
          </p:nvSpPr>
          <p:spPr>
            <a:xfrm>
              <a:off x="1334421" y="1433779"/>
              <a:ext cx="2578616" cy="2578743"/>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txBox="1"/>
            <p:nvPr/>
          </p:nvSpPr>
          <p:spPr>
            <a:xfrm>
              <a:off x="1712051" y="1811427"/>
              <a:ext cx="1823356" cy="1823447"/>
            </a:xfrm>
            <a:prstGeom prst="rect">
              <a:avLst/>
            </a:prstGeom>
            <a:noFill/>
            <a:ln>
              <a:noFill/>
            </a:ln>
          </p:spPr>
          <p:txBody>
            <a:bodyPr spcFirstLastPara="1" wrap="square" lIns="52050" tIns="52050" rIns="52050" bIns="52050" anchor="ctr" anchorCtr="0">
              <a:noAutofit/>
            </a:bodyPr>
            <a:lstStyle/>
            <a:p>
              <a:pPr marL="0" marR="0" lvl="0" indent="0" algn="ctr" rtl="0">
                <a:lnSpc>
                  <a:spcPct val="90000"/>
                </a:lnSpc>
                <a:spcBef>
                  <a:spcPts val="0"/>
                </a:spcBef>
                <a:spcAft>
                  <a:spcPts val="0"/>
                </a:spcAft>
                <a:buClr>
                  <a:schemeClr val="lt1"/>
                </a:buClr>
                <a:buSzPts val="4100"/>
                <a:buFont typeface="Times"/>
                <a:buNone/>
              </a:pPr>
              <a:r>
                <a:rPr lang="en-MY" sz="4100" b="0" i="0" u="none" strike="noStrike" cap="none">
                  <a:solidFill>
                    <a:schemeClr val="lt1"/>
                  </a:solidFill>
                  <a:latin typeface="Times"/>
                  <a:ea typeface="Times"/>
                  <a:cs typeface="Times"/>
                  <a:sym typeface="Times"/>
                </a:rPr>
                <a:t>HINDU</a:t>
              </a:r>
              <a:endParaRPr sz="4100" b="0" i="0" u="none" strike="noStrike" cap="none">
                <a:solidFill>
                  <a:schemeClr val="lt1"/>
                </a:solidFill>
                <a:latin typeface="Times"/>
                <a:ea typeface="Times"/>
                <a:cs typeface="Times"/>
                <a:sym typeface="Times"/>
              </a:endParaRPr>
            </a:p>
          </p:txBody>
        </p:sp>
        <p:sp>
          <p:nvSpPr>
            <p:cNvPr id="372" name="Google Shape;372;p18"/>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5212041" y="305010"/>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txBox="1"/>
            <p:nvPr/>
          </p:nvSpPr>
          <p:spPr>
            <a:xfrm>
              <a:off x="5212041" y="305010"/>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Konsep utama agama ini ialah mempercayai hukum karma yang bererti perbuatan baik dibalas baik dan begitu juga sebaliknya</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Konsep moksa yang bermaksud kebahagiaan yang tertinggi turut menjadi pegangan utama penganut agama ini</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Pencapaian tahap moksa tidak akan menyebabkan seseorang dilahirkan semula dalam bentuk haiwan, manusia atau benda hidup yang lain</a:t>
              </a:r>
              <a:endParaRPr/>
            </a:p>
          </p:txBody>
        </p:sp>
        <p:sp>
          <p:nvSpPr>
            <p:cNvPr id="376" name="Google Shape;376;p18"/>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6084252" y="2674472"/>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txBox="1"/>
            <p:nvPr/>
          </p:nvSpPr>
          <p:spPr>
            <a:xfrm>
              <a:off x="6084252" y="2674472"/>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Hinduisme</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menekankan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seperti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kesabaran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mengawal</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nafsu</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kemarahan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mengampuni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bertolak-ansur</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banyak</a:t>
              </a:r>
              <a:r>
                <a:rPr lang="en-MY" sz="1800" b="0" i="0" u="none" strike="noStrike" cap="none" dirty="0">
                  <a:solidFill>
                    <a:schemeClr val="dk1"/>
                  </a:solidFill>
                  <a:latin typeface="Calibri"/>
                  <a:ea typeface="Calibri"/>
                  <a:cs typeface="Calibri"/>
                  <a:sym typeface="Calibri"/>
                </a:rPr>
                <a:t> lagi</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Pengamalan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seiring</a:t>
              </a:r>
              <a:r>
                <a:rPr lang="en-MY" sz="1800" b="0" i="0" u="none" strike="noStrike" cap="none" dirty="0">
                  <a:solidFill>
                    <a:schemeClr val="dk1"/>
                  </a:solidFill>
                  <a:latin typeface="Calibri"/>
                  <a:ea typeface="Calibri"/>
                  <a:cs typeface="Calibri"/>
                  <a:sym typeface="Calibri"/>
                </a:rPr>
                <a:t> dengan Upanishad yang </a:t>
              </a:r>
              <a:r>
                <a:rPr lang="en-MY" sz="1800" b="0" i="0" u="none" strike="noStrike" cap="none" dirty="0" err="1">
                  <a:solidFill>
                    <a:schemeClr val="dk1"/>
                  </a:solidFill>
                  <a:latin typeface="Calibri"/>
                  <a:ea typeface="Calibri"/>
                  <a:cs typeface="Calibri"/>
                  <a:sym typeface="Calibri"/>
                </a:rPr>
                <a:t>mengajarkan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kemoralan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seperti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sentiasa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berderma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menunjukkan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kasih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sayang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menghindari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perasaan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benci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serta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dengki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menghormati</a:t>
              </a:r>
              <a:r>
                <a:rPr lang="en-MY" sz="1800" b="0" i="0" u="none" strike="noStrike" cap="none" dirty="0">
                  <a:solidFill>
                    <a:schemeClr val="dk1"/>
                  </a:solidFill>
                  <a:latin typeface="Calibri"/>
                  <a:ea typeface="Calibri"/>
                  <a:cs typeface="Calibri"/>
                  <a:sym typeface="Calibri"/>
                </a:rPr>
                <a:t> yang lebih </a:t>
              </a:r>
              <a:r>
                <a:rPr lang="en-MY" sz="1800" b="0" i="0" u="none" strike="noStrike" cap="none" dirty="0" err="1">
                  <a:solidFill>
                    <a:schemeClr val="dk1"/>
                  </a:solidFill>
                  <a:latin typeface="Calibri"/>
                  <a:ea typeface="Calibri"/>
                  <a:cs typeface="Calibri"/>
                  <a:sym typeface="Calibri"/>
                </a:rPr>
                <a:t>tua</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tidak</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menginginkan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barang</a:t>
              </a:r>
              <a:r>
                <a:rPr lang="en-MY" sz="1800" b="0" i="0" u="none" strike="noStrike" cap="none" dirty="0">
                  <a:solidFill>
                    <a:schemeClr val="dk1"/>
                  </a:solidFill>
                  <a:latin typeface="Calibri"/>
                  <a:ea typeface="Calibri"/>
                  <a:cs typeface="Calibri"/>
                  <a:sym typeface="Calibri"/>
                </a:rPr>
                <a:t> orang lain</a:t>
              </a:r>
              <a:endParaRPr dirty="0"/>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p:txBody>
        </p:sp>
        <p:sp>
          <p:nvSpPr>
            <p:cNvPr id="379" name="Google Shape;379;p18"/>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5442952" y="4081339"/>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txBox="1"/>
            <p:nvPr/>
          </p:nvSpPr>
          <p:spPr>
            <a:xfrm>
              <a:off x="5442952" y="4081339"/>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amat</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bersesuaian</a:t>
              </a:r>
              <a:r>
                <a:rPr lang="en-MY" sz="1800" b="0" i="0" u="none" strike="noStrike" cap="none" dirty="0">
                  <a:solidFill>
                    <a:schemeClr val="dk1"/>
                  </a:solidFill>
                  <a:latin typeface="Calibri"/>
                  <a:ea typeface="Calibri"/>
                  <a:cs typeface="Calibri"/>
                  <a:sym typeface="Calibri"/>
                </a:rPr>
                <a:t> dengan </a:t>
              </a:r>
              <a:r>
                <a:rPr lang="en-MY" sz="1800" b="0" i="0" u="none" strike="noStrike" cap="none" dirty="0" err="1">
                  <a:solidFill>
                    <a:schemeClr val="dk1"/>
                  </a:solidFill>
                  <a:latin typeface="Calibri"/>
                  <a:ea typeface="Calibri"/>
                  <a:cs typeface="Calibri"/>
                  <a:sym typeface="Calibri"/>
                </a:rPr>
                <a:t>keinginan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setiap</a:t>
              </a:r>
              <a:r>
                <a:rPr lang="en-MY" sz="1800" b="0" i="0" u="none" strike="noStrike" cap="none" dirty="0">
                  <a:solidFill>
                    <a:schemeClr val="dk1"/>
                  </a:solidFill>
                  <a:latin typeface="Calibri"/>
                  <a:ea typeface="Calibri"/>
                  <a:cs typeface="Calibri"/>
                  <a:sym typeface="Calibri"/>
                </a:rPr>
                <a:t> orang untuk </a:t>
              </a:r>
              <a:r>
                <a:rPr lang="en-MY" sz="1800" b="0" i="0" u="none" strike="noStrike" cap="none" dirty="0" err="1">
                  <a:solidFill>
                    <a:schemeClr val="dk1"/>
                  </a:solidFill>
                  <a:latin typeface="Calibri"/>
                  <a:ea typeface="Calibri"/>
                  <a:cs typeface="Calibri"/>
                  <a:sym typeface="Calibri"/>
                </a:rPr>
                <a:t>mencapai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moksa</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terlepas</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daripada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kemahuan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diri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Ia</a:t>
              </a:r>
              <a:r>
                <a:rPr lang="en-MY" sz="1800" b="0" i="0" u="none" strike="noStrike" cap="none" dirty="0">
                  <a:solidFill>
                    <a:schemeClr val="dk1"/>
                  </a:solidFill>
                  <a:latin typeface="Calibri"/>
                  <a:ea typeface="Calibri"/>
                  <a:cs typeface="Calibri"/>
                  <a:sym typeface="Calibri"/>
                </a:rPr>
                <a:t> juga dapat </a:t>
              </a:r>
              <a:r>
                <a:rPr lang="en-MY" sz="1800" b="0" i="0" u="none" strike="noStrike" cap="none" dirty="0" err="1">
                  <a:solidFill>
                    <a:schemeClr val="dk1"/>
                  </a:solidFill>
                  <a:latin typeface="Calibri"/>
                  <a:ea typeface="Calibri"/>
                  <a:cs typeface="Calibri"/>
                  <a:sym typeface="Calibri"/>
                </a:rPr>
                <a:t>mengelakkan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seseorang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daripada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bertindak</a:t>
              </a:r>
              <a:r>
                <a:rPr lang="en-MY" sz="1800" b="0" i="0" u="none" strike="noStrike" cap="none" dirty="0">
                  <a:solidFill>
                    <a:schemeClr val="dk1"/>
                  </a:solidFill>
                  <a:latin typeface="Calibri"/>
                  <a:ea typeface="Calibri"/>
                  <a:cs typeface="Calibri"/>
                  <a:sym typeface="Calibri"/>
                </a:rPr>
                <a:t> di </a:t>
              </a:r>
              <a:r>
                <a:rPr lang="en-MY" sz="1800" b="0" i="0" u="none" strike="noStrike" cap="none" dirty="0" err="1">
                  <a:solidFill>
                    <a:schemeClr val="dk1"/>
                  </a:solidFill>
                  <a:latin typeface="Calibri"/>
                  <a:ea typeface="Calibri"/>
                  <a:cs typeface="Calibri"/>
                  <a:sym typeface="Calibri"/>
                </a:rPr>
                <a:t>luar</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batasan</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mencetuskan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kekacauan</a:t>
              </a:r>
              <a:r>
                <a:rPr lang="en-MY"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Times"/>
                <a:ea typeface="Times"/>
                <a:cs typeface="Times"/>
                <a:sym typeface="Time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15</a:t>
            </a:fld>
            <a:endParaRPr/>
          </a:p>
        </p:txBody>
      </p:sp>
      <p:grpSp>
        <p:nvGrpSpPr>
          <p:cNvPr id="387" name="Google Shape;387;p19"/>
          <p:cNvGrpSpPr/>
          <p:nvPr/>
        </p:nvGrpSpPr>
        <p:grpSpPr>
          <a:xfrm>
            <a:off x="-1569148" y="586048"/>
            <a:ext cx="13761147" cy="5418667"/>
            <a:chOff x="-528139" y="0"/>
            <a:chExt cx="13761147" cy="5418667"/>
          </a:xfrm>
        </p:grpSpPr>
        <p:sp>
          <p:nvSpPr>
            <p:cNvPr id="388" name="Google Shape;388;p19"/>
            <p:cNvSpPr/>
            <p:nvPr/>
          </p:nvSpPr>
          <p:spPr>
            <a:xfrm>
              <a:off x="1334421" y="1433779"/>
              <a:ext cx="2578616" cy="2578743"/>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txBox="1"/>
            <p:nvPr/>
          </p:nvSpPr>
          <p:spPr>
            <a:xfrm>
              <a:off x="1712051" y="1811427"/>
              <a:ext cx="1823356" cy="1823447"/>
            </a:xfrm>
            <a:prstGeom prst="rect">
              <a:avLst/>
            </a:prstGeom>
            <a:noFill/>
            <a:ln>
              <a:noFill/>
            </a:ln>
          </p:spPr>
          <p:txBody>
            <a:bodyPr spcFirstLastPara="1" wrap="square" lIns="71100" tIns="71100" rIns="71100" bIns="71100" anchor="ctr" anchorCtr="0">
              <a:noAutofit/>
            </a:bodyPr>
            <a:lstStyle/>
            <a:p>
              <a:pPr marL="0" marR="0" lvl="0" indent="0" algn="ctr" rtl="0">
                <a:lnSpc>
                  <a:spcPct val="90000"/>
                </a:lnSpc>
                <a:spcBef>
                  <a:spcPts val="0"/>
                </a:spcBef>
                <a:spcAft>
                  <a:spcPts val="0"/>
                </a:spcAft>
                <a:buClr>
                  <a:schemeClr val="lt1"/>
                </a:buClr>
                <a:buSzPts val="5600"/>
                <a:buFont typeface="Times"/>
                <a:buNone/>
              </a:pPr>
              <a:r>
                <a:rPr lang="en-MY" sz="5600" b="0" i="0" u="none" strike="noStrike" cap="none">
                  <a:solidFill>
                    <a:schemeClr val="lt1"/>
                  </a:solidFill>
                  <a:latin typeface="Times"/>
                  <a:ea typeface="Times"/>
                  <a:cs typeface="Times"/>
                  <a:sym typeface="Times"/>
                </a:rPr>
                <a:t>SIKH</a:t>
              </a:r>
              <a:endParaRPr sz="5600" b="0" i="0" u="none" strike="noStrike" cap="none">
                <a:solidFill>
                  <a:schemeClr val="lt1"/>
                </a:solidFill>
                <a:latin typeface="Times"/>
                <a:ea typeface="Times"/>
                <a:cs typeface="Times"/>
                <a:sym typeface="Times"/>
              </a:endParaRPr>
            </a:p>
          </p:txBody>
        </p:sp>
        <p:sp>
          <p:nvSpPr>
            <p:cNvPr id="390" name="Google Shape;390;p19"/>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5212041" y="305010"/>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txBox="1"/>
            <p:nvPr/>
          </p:nvSpPr>
          <p:spPr>
            <a:xfrm>
              <a:off x="5212041" y="305010"/>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Konsep utama agama Sikh ialah monotheisme iaitu kepercayaan dan penyembahan kepada satu Tuhan</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Kehidupan terakhir seseorang haruslah bersatu dengan Tuhan agar adanya penebusan dosa</a:t>
              </a:r>
              <a:endParaRPr sz="1800" b="0" i="0" u="none" strike="noStrike" cap="none">
                <a:solidFill>
                  <a:schemeClr val="dk1"/>
                </a:solidFill>
                <a:latin typeface="Calibri"/>
                <a:ea typeface="Calibri"/>
                <a:cs typeface="Calibri"/>
                <a:sym typeface="Calibri"/>
              </a:endParaRPr>
            </a:p>
          </p:txBody>
        </p:sp>
        <p:sp>
          <p:nvSpPr>
            <p:cNvPr id="394" name="Google Shape;394;p19"/>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6098323" y="2238370"/>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txBox="1"/>
            <p:nvPr/>
          </p:nvSpPr>
          <p:spPr>
            <a:xfrm>
              <a:off x="6098323" y="2238370"/>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Selain daripada kepercayaan kepada Tuhan, Sikhisme turut menitikberatkan penghormatan kepada guru-guru agama, kehidupan yang serba sederhana, bertoleransi antara agama, menunjukkan kasih sayang kepada orang lain dan sebagainya</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Tiga Tonggak Hidup dan Tatacara Hidup juga merupakan asas nilai dan moral dalam Sikhisme</a:t>
              </a:r>
              <a:endParaRPr sz="1800" b="0" i="0" u="none" strike="noStrike" cap="none">
                <a:solidFill>
                  <a:schemeClr val="dk1"/>
                </a:solidFill>
                <a:latin typeface="Times"/>
                <a:ea typeface="Times"/>
                <a:cs typeface="Times"/>
                <a:sym typeface="Times"/>
              </a:endParaRPr>
            </a:p>
          </p:txBody>
        </p:sp>
        <p:sp>
          <p:nvSpPr>
            <p:cNvPr id="397" name="Google Shape;397;p19"/>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5414810" y="3940669"/>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txBox="1"/>
            <p:nvPr/>
          </p:nvSpPr>
          <p:spPr>
            <a:xfrm>
              <a:off x="5414810" y="3940669"/>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Pegangan-pegangan ini dapat mengelakkan seseorang individu daripada melakukan perbuatan yang tidak baik dalam kehidupan bermasyarakat</a:t>
              </a:r>
              <a:endParaRPr sz="1800" b="0" i="0" u="none" strike="noStrike" cap="none">
                <a:solidFill>
                  <a:schemeClr val="dk1"/>
                </a:solidFill>
                <a:latin typeface="Times"/>
                <a:ea typeface="Times"/>
                <a:cs typeface="Times"/>
                <a:sym typeface="Time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16</a:t>
            </a:fld>
            <a:endParaRPr/>
          </a:p>
        </p:txBody>
      </p:sp>
      <p:grpSp>
        <p:nvGrpSpPr>
          <p:cNvPr id="405" name="Google Shape;405;p20"/>
          <p:cNvGrpSpPr/>
          <p:nvPr/>
        </p:nvGrpSpPr>
        <p:grpSpPr>
          <a:xfrm>
            <a:off x="-1569148" y="586048"/>
            <a:ext cx="13761147" cy="5418667"/>
            <a:chOff x="-528139" y="0"/>
            <a:chExt cx="13761147" cy="5418667"/>
          </a:xfrm>
        </p:grpSpPr>
        <p:sp>
          <p:nvSpPr>
            <p:cNvPr id="406" name="Google Shape;406;p20"/>
            <p:cNvSpPr/>
            <p:nvPr/>
          </p:nvSpPr>
          <p:spPr>
            <a:xfrm>
              <a:off x="1051483" y="2072753"/>
              <a:ext cx="3487191" cy="1300795"/>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txBox="1"/>
            <p:nvPr/>
          </p:nvSpPr>
          <p:spPr>
            <a:xfrm>
              <a:off x="1562170" y="2263250"/>
              <a:ext cx="2465817" cy="91980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3600"/>
                <a:buFont typeface="Times"/>
                <a:buNone/>
              </a:pPr>
              <a:r>
                <a:rPr lang="en-MY" sz="3600" b="0" i="0" u="none" strike="noStrike" cap="none">
                  <a:solidFill>
                    <a:schemeClr val="lt1"/>
                  </a:solidFill>
                  <a:latin typeface="Times"/>
                  <a:ea typeface="Times"/>
                  <a:cs typeface="Times"/>
                  <a:sym typeface="Times"/>
                </a:rPr>
                <a:t>KONFUCIANISME</a:t>
              </a:r>
              <a:endParaRPr/>
            </a:p>
          </p:txBody>
        </p:sp>
        <p:sp>
          <p:nvSpPr>
            <p:cNvPr id="408" name="Google Shape;408;p20"/>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5212041" y="305010"/>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txBox="1"/>
            <p:nvPr/>
          </p:nvSpPr>
          <p:spPr>
            <a:xfrm>
              <a:off x="5212041" y="305010"/>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Konfucianisme dan Taoisme umumnya dianuti oleh sebilangan masyarakat Cina</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Ajaran utama kepercayaan ini Konfucianisme ialah berbuat baik setiap masa dan menjaga hubungan yang baik dengan orang lain </a:t>
              </a:r>
              <a:endParaRPr/>
            </a:p>
          </p:txBody>
        </p:sp>
        <p:sp>
          <p:nvSpPr>
            <p:cNvPr id="412" name="Google Shape;412;p20"/>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6098323" y="2238370"/>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txBox="1"/>
            <p:nvPr/>
          </p:nvSpPr>
          <p:spPr>
            <a:xfrm>
              <a:off x="6098323" y="2238370"/>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Seseorang individu haruslah memelihara kemesraan dan hubungan yang erat antara satu sama lain dengan melakukan kebaikan serta menghormati orang lain (shu)</a:t>
              </a:r>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p:txBody>
        </p:sp>
        <p:sp>
          <p:nvSpPr>
            <p:cNvPr id="415" name="Google Shape;415;p20"/>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414810" y="3940669"/>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txBox="1"/>
            <p:nvPr/>
          </p:nvSpPr>
          <p:spPr>
            <a:xfrm>
              <a:off x="5414810" y="3940669"/>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Menunjukkan kasih sayang sesama manusia juga penting dalam menjaga hubungan dengan semua orang</a:t>
              </a:r>
              <a:endParaRPr sz="1800" b="0" i="0" u="none" strike="noStrike" cap="none">
                <a:solidFill>
                  <a:schemeClr val="dk1"/>
                </a:solidFill>
                <a:latin typeface="Times"/>
                <a:ea typeface="Times"/>
                <a:cs typeface="Times"/>
                <a:sym typeface="Time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17</a:t>
            </a:fld>
            <a:endParaRPr/>
          </a:p>
        </p:txBody>
      </p:sp>
      <p:grpSp>
        <p:nvGrpSpPr>
          <p:cNvPr id="423" name="Google Shape;423;p21"/>
          <p:cNvGrpSpPr/>
          <p:nvPr/>
        </p:nvGrpSpPr>
        <p:grpSpPr>
          <a:xfrm>
            <a:off x="-1569148" y="586048"/>
            <a:ext cx="13761147" cy="5418667"/>
            <a:chOff x="-528139" y="0"/>
            <a:chExt cx="13761147" cy="5418667"/>
          </a:xfrm>
        </p:grpSpPr>
        <p:sp>
          <p:nvSpPr>
            <p:cNvPr id="424" name="Google Shape;424;p21"/>
            <p:cNvSpPr/>
            <p:nvPr/>
          </p:nvSpPr>
          <p:spPr>
            <a:xfrm>
              <a:off x="1029655" y="2072753"/>
              <a:ext cx="3645337" cy="1300795"/>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txBox="1"/>
            <p:nvPr/>
          </p:nvSpPr>
          <p:spPr>
            <a:xfrm>
              <a:off x="1563502" y="2263250"/>
              <a:ext cx="2577643" cy="919801"/>
            </a:xfrm>
            <a:prstGeom prst="rect">
              <a:avLst/>
            </a:prstGeom>
            <a:noFill/>
            <a:ln>
              <a:noFill/>
            </a:ln>
          </p:spPr>
          <p:txBody>
            <a:bodyPr spcFirstLastPara="1" wrap="square" lIns="55875" tIns="55875" rIns="55875" bIns="55875" anchor="ctr" anchorCtr="0">
              <a:noAutofit/>
            </a:bodyPr>
            <a:lstStyle/>
            <a:p>
              <a:pPr marL="0" marR="0" lvl="0" indent="0" algn="ctr" rtl="0">
                <a:lnSpc>
                  <a:spcPct val="90000"/>
                </a:lnSpc>
                <a:spcBef>
                  <a:spcPts val="0"/>
                </a:spcBef>
                <a:spcAft>
                  <a:spcPts val="0"/>
                </a:spcAft>
                <a:buClr>
                  <a:schemeClr val="lt1"/>
                </a:buClr>
                <a:buSzPts val="4400"/>
                <a:buFont typeface="Times"/>
                <a:buNone/>
              </a:pPr>
              <a:r>
                <a:rPr lang="en-MY" sz="4000" b="0" i="0" u="none" strike="noStrike" cap="none" dirty="0">
                  <a:solidFill>
                    <a:schemeClr val="lt1"/>
                  </a:solidFill>
                  <a:latin typeface="Times"/>
                  <a:ea typeface="Times"/>
                  <a:cs typeface="Times"/>
                  <a:sym typeface="Times"/>
                </a:rPr>
                <a:t>TAOISME</a:t>
              </a:r>
              <a:endParaRPr sz="1200" dirty="0"/>
            </a:p>
          </p:txBody>
        </p:sp>
        <p:sp>
          <p:nvSpPr>
            <p:cNvPr id="426" name="Google Shape;426;p21"/>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5212041" y="192461"/>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txBox="1"/>
            <p:nvPr/>
          </p:nvSpPr>
          <p:spPr>
            <a:xfrm>
              <a:off x="5212041" y="192461"/>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Kepercayaan Taoisme berkisar mengenai dimensi sosial seperti kebijaksanaan dan usia </a:t>
              </a:r>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Hal-hal kebatinan menjadi fokus utama kepercayaan ini iaitu keabadian roh melalui upacara amal</a:t>
              </a:r>
              <a:endParaRPr sz="1800" b="0" i="0" u="none" strike="noStrike" cap="none">
                <a:solidFill>
                  <a:schemeClr val="dk1"/>
                </a:solidFill>
                <a:latin typeface="Calibri"/>
                <a:ea typeface="Calibri"/>
                <a:cs typeface="Calibri"/>
                <a:sym typeface="Calibri"/>
              </a:endParaRPr>
            </a:p>
          </p:txBody>
        </p:sp>
        <p:sp>
          <p:nvSpPr>
            <p:cNvPr id="430" name="Google Shape;430;p21"/>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6098323" y="2139889"/>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txBox="1"/>
            <p:nvPr/>
          </p:nvSpPr>
          <p:spPr>
            <a:xfrm>
              <a:off x="6098323" y="2139889"/>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Kepercayaan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menganjurkan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konsep</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keseimbangan</a:t>
              </a:r>
              <a:r>
                <a:rPr lang="en-MY" sz="1800" b="0" i="0" u="none" strike="noStrike" cap="none" dirty="0">
                  <a:solidFill>
                    <a:schemeClr val="dk1"/>
                  </a:solidFill>
                  <a:latin typeface="Calibri"/>
                  <a:ea typeface="Calibri"/>
                  <a:cs typeface="Calibri"/>
                  <a:sym typeface="Calibri"/>
                </a:rPr>
                <a:t> ying dan yang di dalam </a:t>
              </a:r>
              <a:r>
                <a:rPr lang="en-MY" sz="1800" b="0" i="0" u="none" strike="noStrike" cap="none" dirty="0" err="1">
                  <a:solidFill>
                    <a:schemeClr val="dk1"/>
                  </a:solidFill>
                  <a:latin typeface="Calibri"/>
                  <a:ea typeface="Calibri"/>
                  <a:cs typeface="Calibri"/>
                  <a:sym typeface="Calibri"/>
                </a:rPr>
                <a:t>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semesta</a:t>
              </a:r>
              <a:r>
                <a:rPr lang="en-MY" sz="1800" b="0" i="0" u="none" strike="noStrike" cap="none" dirty="0">
                  <a:solidFill>
                    <a:schemeClr val="dk1"/>
                  </a:solidFill>
                  <a:latin typeface="Calibri"/>
                  <a:ea typeface="Calibri"/>
                  <a:cs typeface="Calibri"/>
                  <a:sym typeface="Calibri"/>
                </a:rPr>
                <a:t>. Ying dan yang </a:t>
              </a:r>
              <a:r>
                <a:rPr lang="en-MY" sz="1800" b="0" i="0" u="none" strike="noStrike" cap="none" dirty="0" err="1">
                  <a:solidFill>
                    <a:schemeClr val="dk1"/>
                  </a:solidFill>
                  <a:latin typeface="Calibri"/>
                  <a:ea typeface="Calibri"/>
                  <a:cs typeface="Calibri"/>
                  <a:sym typeface="Calibri"/>
                </a:rPr>
                <a:t>berupaya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mengawal</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ketidakseimbangan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alam</a:t>
              </a:r>
              <a:r>
                <a:rPr lang="en-MY" sz="1800" b="0" i="0" u="none" strike="noStrike" cap="none" dirty="0">
                  <a:solidFill>
                    <a:schemeClr val="dk1"/>
                  </a:solidFill>
                  <a:latin typeface="Calibri"/>
                  <a:ea typeface="Calibri"/>
                  <a:cs typeface="Calibri"/>
                  <a:sym typeface="Calibri"/>
                </a:rPr>
                <a:t> agar </a:t>
              </a:r>
              <a:r>
                <a:rPr lang="en-MY" sz="1800" b="0" i="0" u="none" strike="noStrike" cap="none" dirty="0" err="1">
                  <a:solidFill>
                    <a:schemeClr val="dk1"/>
                  </a:solidFill>
                  <a:latin typeface="Calibri"/>
                  <a:ea typeface="Calibri"/>
                  <a:cs typeface="Calibri"/>
                  <a:sym typeface="Calibri"/>
                </a:rPr>
                <a:t>keharmonian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dikekalkan</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Sikap</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hormat-menghormati</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berbudi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bahasa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merupakan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murni</a:t>
              </a:r>
              <a:r>
                <a:rPr lang="en-MY" sz="1800" b="0" i="0" u="none" strike="noStrike" cap="none" dirty="0">
                  <a:solidFill>
                    <a:schemeClr val="dk1"/>
                  </a:solidFill>
                  <a:latin typeface="Calibri"/>
                  <a:ea typeface="Calibri"/>
                  <a:cs typeface="Calibri"/>
                  <a:sym typeface="Calibri"/>
                </a:rPr>
                <a:t> yang </a:t>
              </a:r>
              <a:r>
                <a:rPr lang="en-MY" sz="1800" b="0" i="0" u="none" strike="noStrike" cap="none" dirty="0" err="1">
                  <a:solidFill>
                    <a:schemeClr val="dk1"/>
                  </a:solidFill>
                  <a:latin typeface="Calibri"/>
                  <a:ea typeface="Calibri"/>
                  <a:cs typeface="Calibri"/>
                  <a:sym typeface="Calibri"/>
                </a:rPr>
                <a:t>utama</a:t>
              </a:r>
              <a:r>
                <a:rPr lang="en-MY" sz="1800" b="0" i="0" u="none" strike="noStrike" cap="none" dirty="0">
                  <a:solidFill>
                    <a:schemeClr val="dk1"/>
                  </a:solidFill>
                  <a:latin typeface="Calibri"/>
                  <a:ea typeface="Calibri"/>
                  <a:cs typeface="Calibri"/>
                  <a:sym typeface="Calibri"/>
                </a:rPr>
                <a:t> dalam </a:t>
              </a:r>
              <a:r>
                <a:rPr lang="en-MY" sz="1800" b="0" i="0" u="none" strike="noStrike" cap="none" dirty="0" err="1">
                  <a:solidFill>
                    <a:schemeClr val="dk1"/>
                  </a:solidFill>
                  <a:latin typeface="Calibri"/>
                  <a:ea typeface="Calibri"/>
                  <a:cs typeface="Calibri"/>
                  <a:sym typeface="Calibri"/>
                </a:rPr>
                <a:t>Taoisme</a:t>
              </a:r>
              <a:endParaRPr sz="18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dirty="0">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dirty="0" err="1">
                  <a:solidFill>
                    <a:schemeClr val="dk1"/>
                  </a:solidFill>
                  <a:latin typeface="Calibri"/>
                  <a:ea typeface="Calibri"/>
                  <a:cs typeface="Calibri"/>
                  <a:sym typeface="Calibri"/>
                </a:rPr>
                <a:t>Manusia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harus</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saling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memahami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antara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satu</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sama</a:t>
              </a:r>
              <a:r>
                <a:rPr lang="en-MY" sz="1800" b="0" i="0" u="none" strike="noStrike" cap="none" dirty="0">
                  <a:solidFill>
                    <a:schemeClr val="dk1"/>
                  </a:solidFill>
                  <a:latin typeface="Calibri"/>
                  <a:ea typeface="Calibri"/>
                  <a:cs typeface="Calibri"/>
                  <a:sym typeface="Calibri"/>
                </a:rPr>
                <a:t> lain agar </a:t>
              </a:r>
              <a:r>
                <a:rPr lang="en-MY" sz="1800" b="0" i="0" u="none" strike="noStrike" cap="none" dirty="0" err="1">
                  <a:solidFill>
                    <a:schemeClr val="dk1"/>
                  </a:solidFill>
                  <a:latin typeface="Calibri"/>
                  <a:ea typeface="Calibri"/>
                  <a:cs typeface="Calibri"/>
                  <a:sym typeface="Calibri"/>
                </a:rPr>
                <a:t>persefahaman</a:t>
              </a:r>
              <a:r>
                <a:rPr lang="en-MY" sz="1800" b="0" i="0" u="none" strike="noStrike" cap="none" dirty="0">
                  <a:solidFill>
                    <a:schemeClr val="dk1"/>
                  </a:solidFill>
                  <a:latin typeface="Calibri"/>
                  <a:ea typeface="Calibri"/>
                  <a:cs typeface="Calibri"/>
                  <a:sym typeface="Calibri"/>
                </a:rPr>
                <a:t> dapat </a:t>
              </a:r>
              <a:r>
                <a:rPr lang="en-MY" sz="1800" b="0" i="0" u="none" strike="noStrike" cap="none" dirty="0" err="1">
                  <a:solidFill>
                    <a:schemeClr val="dk1"/>
                  </a:solidFill>
                  <a:latin typeface="Calibri"/>
                  <a:ea typeface="Calibri"/>
                  <a:cs typeface="Calibri"/>
                  <a:sym typeface="Calibri"/>
                </a:rPr>
                <a:t>dicapai</a:t>
              </a:r>
              <a:endParaRPr sz="1800" b="0" i="0" u="none" strike="noStrike" cap="none" dirty="0">
                <a:solidFill>
                  <a:schemeClr val="dk1"/>
                </a:solidFill>
                <a:latin typeface="Times"/>
                <a:ea typeface="Times"/>
                <a:cs typeface="Times"/>
                <a:sym typeface="Times"/>
              </a:endParaRPr>
            </a:p>
          </p:txBody>
        </p:sp>
        <p:sp>
          <p:nvSpPr>
            <p:cNvPr id="433" name="Google Shape;433;p21"/>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5400739" y="4081339"/>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txBox="1"/>
            <p:nvPr/>
          </p:nvSpPr>
          <p:spPr>
            <a:xfrm>
              <a:off x="5400739" y="4081339"/>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Seseorang harus mengamalkan nilai kesederhanaan dalam pertuturan, tingkah laku untuk menjaga tatatertib diri</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Taosme amat menitikberatkan hubungan manusia dan alam semesta, maka penjagaan terhadap alam sekitar yang rapi harus dilakukan.</a:t>
              </a:r>
              <a:endParaRPr sz="1800" b="0" i="0" u="none" strike="noStrike" cap="none">
                <a:solidFill>
                  <a:schemeClr val="dk1"/>
                </a:solidFill>
                <a:latin typeface="Times"/>
                <a:ea typeface="Times"/>
                <a:cs typeface="Times"/>
                <a:sym typeface="Time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18</a:t>
            </a:fld>
            <a:endParaRPr/>
          </a:p>
        </p:txBody>
      </p:sp>
      <p:grpSp>
        <p:nvGrpSpPr>
          <p:cNvPr id="441" name="Google Shape;441;p22"/>
          <p:cNvGrpSpPr/>
          <p:nvPr/>
        </p:nvGrpSpPr>
        <p:grpSpPr>
          <a:xfrm>
            <a:off x="-1569148" y="586048"/>
            <a:ext cx="13761147" cy="5418667"/>
            <a:chOff x="-528139" y="0"/>
            <a:chExt cx="13761147" cy="5418667"/>
          </a:xfrm>
        </p:grpSpPr>
        <p:sp>
          <p:nvSpPr>
            <p:cNvPr id="442" name="Google Shape;442;p22"/>
            <p:cNvSpPr/>
            <p:nvPr/>
          </p:nvSpPr>
          <p:spPr>
            <a:xfrm>
              <a:off x="1075270" y="2072753"/>
              <a:ext cx="3394026" cy="1300795"/>
            </a:xfrm>
            <a:prstGeom prst="ellipse">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txBox="1"/>
            <p:nvPr/>
          </p:nvSpPr>
          <p:spPr>
            <a:xfrm>
              <a:off x="1572314" y="2263250"/>
              <a:ext cx="2399938" cy="919801"/>
            </a:xfrm>
            <a:prstGeom prst="rect">
              <a:avLst/>
            </a:prstGeom>
            <a:noFill/>
            <a:ln>
              <a:noFill/>
            </a:ln>
          </p:spPr>
          <p:txBody>
            <a:bodyPr spcFirstLastPara="1" wrap="square" lIns="43175" tIns="43175" rIns="43175" bIns="43175" anchor="ctr" anchorCtr="0">
              <a:noAutofit/>
            </a:bodyPr>
            <a:lstStyle/>
            <a:p>
              <a:pPr marL="0" marR="0" lvl="0" indent="0" algn="ctr" rtl="0">
                <a:lnSpc>
                  <a:spcPct val="90000"/>
                </a:lnSpc>
                <a:spcBef>
                  <a:spcPts val="0"/>
                </a:spcBef>
                <a:spcAft>
                  <a:spcPts val="0"/>
                </a:spcAft>
                <a:buClr>
                  <a:schemeClr val="lt1"/>
                </a:buClr>
                <a:buSzPts val="3400"/>
                <a:buFont typeface="Times"/>
                <a:buNone/>
              </a:pPr>
              <a:r>
                <a:rPr lang="en-MY" sz="3400" b="0" i="0" u="none" strike="noStrike" cap="none">
                  <a:solidFill>
                    <a:schemeClr val="lt1"/>
                  </a:solidFill>
                  <a:latin typeface="Times"/>
                  <a:ea typeface="Times"/>
                  <a:cs typeface="Times"/>
                  <a:sym typeface="Times"/>
                </a:rPr>
                <a:t>ANIMISME</a:t>
              </a:r>
              <a:endParaRPr/>
            </a:p>
          </p:txBody>
        </p:sp>
        <p:sp>
          <p:nvSpPr>
            <p:cNvPr id="444" name="Google Shape;444;p22"/>
            <p:cNvSpPr/>
            <p:nvPr/>
          </p:nvSpPr>
          <p:spPr>
            <a:xfrm>
              <a:off x="-528139" y="0"/>
              <a:ext cx="5198064" cy="5418667"/>
            </a:xfrm>
            <a:prstGeom prst="blockArc">
              <a:avLst>
                <a:gd name="adj1" fmla="val 17527788"/>
                <a:gd name="adj2" fmla="val 4119114"/>
                <a:gd name="adj3" fmla="val 5750"/>
              </a:avLst>
            </a:pr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4306694" y="470652"/>
              <a:ext cx="987792" cy="960185"/>
            </a:xfrm>
            <a:prstGeom prst="ellipse">
              <a:avLst/>
            </a:prstGeom>
            <a:blipFill rotWithShape="1">
              <a:blip r:embed="rId3">
                <a:alphaModFix/>
              </a:blip>
              <a:stretch>
                <a:fillRect l="-999" r="-999"/>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5212041" y="65842"/>
              <a:ext cx="8020967"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txBox="1"/>
            <p:nvPr/>
          </p:nvSpPr>
          <p:spPr>
            <a:xfrm>
              <a:off x="5212041" y="65842"/>
              <a:ext cx="8020967" cy="1337327"/>
            </a:xfrm>
            <a:prstGeom prst="rect">
              <a:avLst/>
            </a:prstGeom>
            <a:noFill/>
            <a:ln>
              <a:noFill/>
            </a:ln>
          </p:spPr>
          <p:txBody>
            <a:bodyPr spcFirstLastPara="1" wrap="square" lIns="22850" tIns="22850" rIns="22850" bIns="22850" anchor="ctr" anchorCtr="0">
              <a:noAutofit/>
            </a:bodyPr>
            <a:lstStyle/>
            <a:p>
              <a:pPr marL="182563" marR="0" lvl="0" indent="0" algn="l"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Kepercayaan terhadap makhluk halus atau roh</a:t>
              </a: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182563" marR="0" lvl="0" indent="0" algn="l"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Kepercayaan ini merupakan asas bagi kemunculan pelbagai agama baru dan telah wujud pada zaman masyarakat purba lagi</a:t>
              </a:r>
              <a:endParaRPr sz="1800" b="0" i="0" u="none" strike="noStrike" cap="none">
                <a:solidFill>
                  <a:schemeClr val="dk1"/>
                </a:solidFill>
                <a:latin typeface="Calibri"/>
                <a:ea typeface="Calibri"/>
                <a:cs typeface="Calibri"/>
                <a:sym typeface="Calibri"/>
              </a:endParaRPr>
            </a:p>
          </p:txBody>
        </p:sp>
        <p:sp>
          <p:nvSpPr>
            <p:cNvPr id="448" name="Google Shape;448;p22"/>
            <p:cNvSpPr/>
            <p:nvPr/>
          </p:nvSpPr>
          <p:spPr>
            <a:xfrm>
              <a:off x="4933980" y="2213704"/>
              <a:ext cx="944362" cy="1011849"/>
            </a:xfrm>
            <a:prstGeom prst="ellipse">
              <a:avLst/>
            </a:prstGeom>
            <a:blipFill rotWithShape="1">
              <a:blip r:embed="rId4">
                <a:alphaModFix/>
              </a:blip>
              <a:stretch>
                <a:fillRect t="-1063" b="-1064"/>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6098323" y="1914790"/>
              <a:ext cx="6618872"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txBox="1"/>
            <p:nvPr/>
          </p:nvSpPr>
          <p:spPr>
            <a:xfrm>
              <a:off x="6098323" y="1914790"/>
              <a:ext cx="6618872"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Masyarakat yang menganuti kepercayaan ini meyakini bahawa setiap benda di dunia ini mempunyai semangat yang harus dihormati demi kepentingan-kepentingannya yang tersendiri</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Animisme memupuk sikap menghormati dalam diri penganutnya</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Ritual pemujaan dlm kepercayaan ini mewujudkan perasaan hormat kepada benda-benda di sekeliling mereka dan ini menyebabkan mereka menghargai dan melindungi alam sekitar dengan baik</a:t>
              </a:r>
              <a:endParaRPr sz="1800" b="0" i="0" u="none" strike="noStrike" cap="none">
                <a:solidFill>
                  <a:schemeClr val="dk1"/>
                </a:solidFill>
                <a:latin typeface="Times"/>
                <a:ea typeface="Times"/>
                <a:cs typeface="Times"/>
                <a:sym typeface="Times"/>
              </a:endParaRPr>
            </a:p>
          </p:txBody>
        </p:sp>
        <p:sp>
          <p:nvSpPr>
            <p:cNvPr id="451" name="Google Shape;451;p22"/>
            <p:cNvSpPr/>
            <p:nvPr/>
          </p:nvSpPr>
          <p:spPr>
            <a:xfrm>
              <a:off x="4359200" y="4247718"/>
              <a:ext cx="910795" cy="807348"/>
            </a:xfrm>
            <a:prstGeom prst="ellipse">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5400739" y="4025067"/>
              <a:ext cx="7452430" cy="13373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txBox="1"/>
            <p:nvPr/>
          </p:nvSpPr>
          <p:spPr>
            <a:xfrm>
              <a:off x="5400739" y="4025067"/>
              <a:ext cx="7452430" cy="1337327"/>
            </a:xfrm>
            <a:prstGeom prst="rect">
              <a:avLst/>
            </a:prstGeom>
            <a:noFill/>
            <a:ln>
              <a:noFill/>
            </a:ln>
          </p:spPr>
          <p:txBody>
            <a:bodyPr spcFirstLastPara="1" wrap="square" lIns="22850" tIns="22850" rIns="22850" bIns="22850" anchor="ctr" anchorCtr="0">
              <a:noAutofit/>
            </a:bodyPr>
            <a:lstStyle/>
            <a:p>
              <a:pPr marL="0" marR="0" lvl="0" indent="0" algn="just" rtl="0">
                <a:lnSpc>
                  <a:spcPct val="90000"/>
                </a:lnSpc>
                <a:spcBef>
                  <a:spcPts val="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Tambahan lagi, animisme mementingkan pematuhan pantang larang yang ketat. Hal ini akan dapat membentuk disiplin diri yang tinggi</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180"/>
                </a:spcBef>
                <a:spcAft>
                  <a:spcPts val="0"/>
                </a:spcAft>
                <a:buClr>
                  <a:schemeClr val="dk1"/>
                </a:buClr>
                <a:buSzPts val="1800"/>
                <a:buFont typeface="Calibri"/>
                <a:buNone/>
              </a:pPr>
              <a:endParaRPr sz="1800" b="0" i="0" u="none" strike="noStrike" cap="none">
                <a:solidFill>
                  <a:schemeClr val="dk1"/>
                </a:solidFill>
                <a:latin typeface="Times"/>
                <a:ea typeface="Times"/>
                <a:cs typeface="Times"/>
                <a:sym typeface="Times"/>
              </a:endParaRPr>
            </a:p>
            <a:p>
              <a:pPr marL="0" marR="0" lvl="0" indent="0" algn="just" rtl="0">
                <a:lnSpc>
                  <a:spcPct val="90000"/>
                </a:lnSpc>
                <a:spcBef>
                  <a:spcPts val="180"/>
                </a:spcBef>
                <a:spcAft>
                  <a:spcPts val="0"/>
                </a:spcAft>
                <a:buClr>
                  <a:schemeClr val="dk1"/>
                </a:buClr>
                <a:buSzPts val="1800"/>
                <a:buFont typeface="Calibri"/>
                <a:buNone/>
              </a:pPr>
              <a:r>
                <a:rPr lang="en-MY" sz="1800" b="0" i="0" u="none" strike="noStrike" cap="none">
                  <a:solidFill>
                    <a:schemeClr val="dk1"/>
                  </a:solidFill>
                  <a:latin typeface="Calibri"/>
                  <a:ea typeface="Calibri"/>
                  <a:cs typeface="Calibri"/>
                  <a:sym typeface="Calibri"/>
                </a:rPr>
                <a:t>Penganut animism amat mempercayai pantang larang yang  mereka akan saling mengingati dan menegur segala perbuatan yang mungkin akan melanggar pantang larang tersebut. </a:t>
              </a:r>
              <a:endParaRPr sz="1800" b="0" i="0" u="none" strike="noStrike" cap="none">
                <a:solidFill>
                  <a:schemeClr val="dk1"/>
                </a:solidFill>
                <a:latin typeface="Times"/>
                <a:ea typeface="Times"/>
                <a:cs typeface="Times"/>
                <a:sym typeface="Time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3"/>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19</a:t>
            </a:fld>
            <a:endParaRPr lang="en-MY" sz="1100"/>
          </a:p>
        </p:txBody>
      </p:sp>
      <p:sp>
        <p:nvSpPr>
          <p:cNvPr id="460" name="Google Shape;460;p23"/>
          <p:cNvSpPr txBox="1"/>
          <p:nvPr/>
        </p:nvSpPr>
        <p:spPr>
          <a:xfrm>
            <a:off x="497541" y="311336"/>
            <a:ext cx="10515600" cy="1325563"/>
          </a:xfrm>
          <a:prstGeom prst="rect">
            <a:avLst/>
          </a:prstGeom>
          <a:noFill/>
          <a:ln>
            <a:noFill/>
          </a:ln>
        </p:spPr>
        <p:txBody>
          <a:bodyPr spcFirstLastPara="1" wrap="square" lIns="91425" tIns="45700" rIns="91425" bIns="45700" anchor="ctr" anchorCtr="0">
            <a:normAutofit/>
          </a:bodyPr>
          <a:lstStyle/>
          <a:p>
            <a:pPr marL="0" lvl="0" indent="0">
              <a:lnSpc>
                <a:spcPct val="90000"/>
              </a:lnSpc>
              <a:spcAft>
                <a:spcPts val="600"/>
              </a:spcAft>
              <a:buSzPts val="1400"/>
            </a:pPr>
            <a:r>
              <a:rPr lang="en-US" sz="3600" b="1" i="0" u="none" strike="noStrike" cap="none" dirty="0">
                <a:solidFill>
                  <a:srgbClr val="3F3F3F"/>
                </a:solidFill>
                <a:latin typeface="Lato"/>
                <a:ea typeface="Lato"/>
                <a:cs typeface="Lato"/>
                <a:sym typeface="Lato"/>
              </a:rPr>
              <a:t>Nilai </a:t>
            </a:r>
            <a:r>
              <a:rPr lang="en-US" sz="3600" b="1" i="0" u="none" strike="noStrike" cap="none" dirty="0" err="1">
                <a:solidFill>
                  <a:srgbClr val="3F3F3F"/>
                </a:solidFill>
                <a:latin typeface="Lato"/>
                <a:ea typeface="Lato"/>
                <a:cs typeface="Lato"/>
                <a:sym typeface="Lato"/>
              </a:rPr>
              <a:t>Murni</a:t>
            </a:r>
            <a:endParaRPr lang="en-US" sz="3600" b="1" i="0" u="none" strike="noStrike" cap="none" dirty="0">
              <a:solidFill>
                <a:srgbClr val="3F3F3F"/>
              </a:solidFill>
              <a:latin typeface="Lato"/>
              <a:ea typeface="Lato"/>
              <a:cs typeface="Lato"/>
              <a:sym typeface="Lato"/>
            </a:endParaRPr>
          </a:p>
        </p:txBody>
      </p:sp>
      <p:sp>
        <p:nvSpPr>
          <p:cNvPr id="459" name="Google Shape;459;p23"/>
          <p:cNvSpPr txBox="1"/>
          <p:nvPr/>
        </p:nvSpPr>
        <p:spPr>
          <a:xfrm>
            <a:off x="497541" y="1859072"/>
            <a:ext cx="10515600" cy="4351338"/>
          </a:xfrm>
          <a:prstGeom prst="rect">
            <a:avLst/>
          </a:prstGeom>
          <a:noFill/>
          <a:ln>
            <a:noFill/>
          </a:ln>
        </p:spPr>
        <p:txBody>
          <a:bodyPr spcFirstLastPara="1" wrap="square" lIns="91425" tIns="45700" rIns="91425" bIns="45700" anchor="t" anchorCtr="0">
            <a:normAutofit/>
          </a:bodyPr>
          <a:lstStyle/>
          <a:p>
            <a:pPr marL="457200" lvl="0" indent="-406400">
              <a:lnSpc>
                <a:spcPct val="90000"/>
              </a:lnSpc>
              <a:spcBef>
                <a:spcPts val="1000"/>
              </a:spcBef>
              <a:buClr>
                <a:srgbClr val="595959"/>
              </a:buClr>
              <a:buSzPts val="2800"/>
              <a:buFont typeface="Arial"/>
              <a:buChar char="•"/>
            </a:pPr>
            <a:r>
              <a:rPr lang="en-US" sz="2800" b="0" i="0" u="none" strike="noStrike" cap="none">
                <a:solidFill>
                  <a:srgbClr val="595959"/>
                </a:solidFill>
                <a:latin typeface="Lato"/>
                <a:ea typeface="Lato"/>
                <a:cs typeface="Lato"/>
                <a:sym typeface="Lato"/>
              </a:rPr>
              <a:t>Kepelbagaian agama di Malaysia telah menghasilkan keunikan dalam masyarakat kita. Walaupun rakyat Malaysia menganuti agama dan kepercayaan yang berlainan, kita masih lagi hidup harmoni bersama sehingga hari ini</a:t>
            </a:r>
          </a:p>
          <a:p>
            <a:pPr marL="457200" lvl="0" indent="-406400">
              <a:lnSpc>
                <a:spcPct val="90000"/>
              </a:lnSpc>
              <a:spcBef>
                <a:spcPts val="1000"/>
              </a:spcBef>
              <a:buClr>
                <a:srgbClr val="595959"/>
              </a:buClr>
              <a:buSzPts val="2800"/>
              <a:buFont typeface="Arial"/>
              <a:buChar char="•"/>
            </a:pPr>
            <a:r>
              <a:rPr lang="en-US" sz="2800" b="0" i="0" u="none" strike="noStrike" cap="none">
                <a:solidFill>
                  <a:srgbClr val="595959"/>
                </a:solidFill>
                <a:latin typeface="Lato"/>
                <a:ea typeface="Lato"/>
                <a:cs typeface="Lato"/>
                <a:sym typeface="Lato"/>
              </a:rPr>
              <a:t>Setiap agama dan kepercayaan mengajarkan nilainya yang tersendiri. Setiap penganutnya haruslah berusaha mengamalkan nilai tersebut demi keharmonian dan ketenteraman bersama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 name="Title 2">
            <a:extLst>
              <a:ext uri="{FF2B5EF4-FFF2-40B4-BE49-F238E27FC236}">
                <a16:creationId xmlns:a16="http://schemas.microsoft.com/office/drawing/2014/main" id="{731586D5-B42C-33A0-F099-A18D68457DE0}"/>
              </a:ext>
            </a:extLst>
          </p:cNvPr>
          <p:cNvSpPr>
            <a:spLocks noGrp="1"/>
          </p:cNvSpPr>
          <p:nvPr>
            <p:ph type="title"/>
          </p:nvPr>
        </p:nvSpPr>
        <p:spPr>
          <a:xfrm>
            <a:off x="838200" y="365125"/>
            <a:ext cx="10515600" cy="1325563"/>
          </a:xfrm>
        </p:spPr>
        <p:txBody>
          <a:bodyPr wrap="square" anchor="ctr">
            <a:normAutofit/>
          </a:bodyPr>
          <a:lstStyle/>
          <a:p>
            <a:r>
              <a:rPr lang="en-MY" b="1" i="0" u="none" strike="noStrike" cap="none" dirty="0" err="1"/>
              <a:t>Definisi</a:t>
            </a:r>
            <a:r>
              <a:rPr lang="en-MY" b="1" i="0" u="none" strike="noStrike" cap="none" dirty="0"/>
              <a:t> dan </a:t>
            </a:r>
            <a:r>
              <a:rPr lang="en-MY" b="1" i="0" u="none" strike="noStrike" cap="none" dirty="0" err="1"/>
              <a:t>Konsep</a:t>
            </a:r>
            <a:r>
              <a:rPr lang="en-MY" b="1" i="0" u="none" strike="noStrike" cap="none" dirty="0"/>
              <a:t> Nilai dan Jati </a:t>
            </a:r>
            <a:r>
              <a:rPr lang="en-MY" b="1" i="0" u="none" strike="noStrike" cap="none" dirty="0" err="1"/>
              <a:t>Diri</a:t>
            </a:r>
            <a:r>
              <a:rPr lang="en-MY" b="1" i="0" u="none" strike="noStrike" cap="none" dirty="0"/>
              <a:t> </a:t>
            </a:r>
            <a:br>
              <a:rPr lang="en-MY" b="1" i="0" u="none" strike="noStrike" cap="none" dirty="0"/>
            </a:br>
            <a:r>
              <a:rPr lang="ms-MY" sz="2800" b="0" dirty="0"/>
              <a:t>Tiga elemen yang membentuk nilai</a:t>
            </a:r>
            <a:endParaRPr lang="ms-MY" b="0" dirty="0"/>
          </a:p>
        </p:txBody>
      </p:sp>
      <p:sp>
        <p:nvSpPr>
          <p:cNvPr id="236" name="Google Shape;236;p5"/>
          <p:cNvSpPr txBox="1">
            <a:spLocks noGrp="1"/>
          </p:cNvSpPr>
          <p:nvPr>
            <p:ph type="sldNum" sz="quarter" idx="12"/>
          </p:nvPr>
        </p:nvSpPr>
        <p:spPr>
          <a:xfrm>
            <a:off x="10637134" y="6432584"/>
            <a:ext cx="756421" cy="321341"/>
          </a:xfrm>
        </p:spPr>
        <p:txBody>
          <a:bodyPr spcFirstLastPara="1" wrap="square" lIns="91425" tIns="45700" rIns="91425" bIns="45700" anchor="ctr" anchorCtr="0">
            <a:normAutofit/>
          </a:bodyPr>
          <a:lstStyle/>
          <a:p>
            <a:pPr marL="0" lvl="0" indent="0" rtl="0">
              <a:lnSpc>
                <a:spcPct val="90000"/>
              </a:lnSpc>
              <a:spcBef>
                <a:spcPts val="0"/>
              </a:spcBef>
              <a:spcAft>
                <a:spcPts val="600"/>
              </a:spcAft>
              <a:buNone/>
            </a:pPr>
            <a:fld id="{00000000-1234-1234-1234-123412341234}" type="slidenum">
              <a:rPr lang="en-MY" sz="1100" smtClean="0"/>
              <a:pPr marL="0" lvl="0" indent="0" rtl="0">
                <a:lnSpc>
                  <a:spcPct val="90000"/>
                </a:lnSpc>
                <a:spcBef>
                  <a:spcPts val="0"/>
                </a:spcBef>
                <a:spcAft>
                  <a:spcPts val="600"/>
                </a:spcAft>
                <a:buNone/>
              </a:pPr>
              <a:t>2</a:t>
            </a:fld>
            <a:endParaRPr lang="en-MY" sz="1100"/>
          </a:p>
        </p:txBody>
      </p:sp>
      <p:sp>
        <p:nvSpPr>
          <p:cNvPr id="237" name="Google Shape;237;p5"/>
          <p:cNvSpPr txBox="1"/>
          <p:nvPr/>
        </p:nvSpPr>
        <p:spPr>
          <a:xfrm>
            <a:off x="2067338" y="633426"/>
            <a:ext cx="7364423" cy="124506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10101"/>
              </a:buClr>
              <a:buSzPts val="2600"/>
              <a:buFont typeface="Roboto Medium"/>
              <a:buNone/>
            </a:pPr>
            <a:endParaRPr sz="2800" b="0" i="0" u="none" strike="noStrike" cap="none">
              <a:solidFill>
                <a:srgbClr val="010101"/>
              </a:solidFill>
              <a:latin typeface="Lato"/>
              <a:ea typeface="Lato"/>
              <a:cs typeface="Lato"/>
              <a:sym typeface="Lato"/>
            </a:endParaRPr>
          </a:p>
        </p:txBody>
      </p:sp>
      <p:graphicFrame>
        <p:nvGraphicFramePr>
          <p:cNvPr id="240" name="Content Placeholder 3">
            <a:extLst>
              <a:ext uri="{FF2B5EF4-FFF2-40B4-BE49-F238E27FC236}">
                <a16:creationId xmlns:a16="http://schemas.microsoft.com/office/drawing/2014/main" id="{4C0692A8-3458-EBE5-4DF3-500D3694BA88}"/>
              </a:ext>
            </a:extLst>
          </p:cNvPr>
          <p:cNvGraphicFramePr>
            <a:graphicFrameLocks noGrp="1"/>
          </p:cNvGraphicFramePr>
          <p:nvPr>
            <p:ph idx="1"/>
            <p:extLst>
              <p:ext uri="{D42A27DB-BD31-4B8C-83A1-F6EECF244321}">
                <p14:modId xmlns:p14="http://schemas.microsoft.com/office/powerpoint/2010/main" val="2561019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20</a:t>
            </a:fld>
            <a:endParaRPr/>
          </a:p>
        </p:txBody>
      </p:sp>
      <p:grpSp>
        <p:nvGrpSpPr>
          <p:cNvPr id="466" name="Google Shape;466;p24"/>
          <p:cNvGrpSpPr/>
          <p:nvPr/>
        </p:nvGrpSpPr>
        <p:grpSpPr>
          <a:xfrm>
            <a:off x="2197083" y="1198098"/>
            <a:ext cx="7774235" cy="5418666"/>
            <a:chOff x="268322" y="0"/>
            <a:chExt cx="7774235" cy="5418666"/>
          </a:xfrm>
        </p:grpSpPr>
        <p:sp>
          <p:nvSpPr>
            <p:cNvPr id="467" name="Google Shape;467;p24"/>
            <p:cNvSpPr/>
            <p:nvPr/>
          </p:nvSpPr>
          <p:spPr>
            <a:xfrm>
              <a:off x="4869400" y="3684693"/>
              <a:ext cx="3173157" cy="1733973"/>
            </a:xfrm>
            <a:prstGeom prst="roundRect">
              <a:avLst>
                <a:gd name="adj" fmla="val 10000"/>
              </a:avLst>
            </a:prstGeom>
            <a:solidFill>
              <a:schemeClr val="lt1">
                <a:alpha val="89803"/>
              </a:schemeClr>
            </a:solidFill>
            <a:ln w="12700" cap="flat" cmpd="sng">
              <a:solidFill>
                <a:srgbClr val="83203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txBox="1"/>
            <p:nvPr/>
          </p:nvSpPr>
          <p:spPr>
            <a:xfrm>
              <a:off x="5859437" y="4156276"/>
              <a:ext cx="2145030" cy="12243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Kuasa</a:t>
              </a:r>
              <a:endParaRPr sz="24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Pencapaian</a:t>
              </a:r>
              <a:endParaRPr sz="2400" b="0" i="0" u="none" strike="noStrike" cap="none">
                <a:solidFill>
                  <a:schemeClr val="dk1"/>
                </a:solidFill>
                <a:latin typeface="Calibri"/>
                <a:ea typeface="Calibri"/>
                <a:cs typeface="Calibri"/>
                <a:sym typeface="Calibri"/>
              </a:endParaRPr>
            </a:p>
          </p:txBody>
        </p:sp>
        <p:sp>
          <p:nvSpPr>
            <p:cNvPr id="469" name="Google Shape;469;p24"/>
            <p:cNvSpPr/>
            <p:nvPr/>
          </p:nvSpPr>
          <p:spPr>
            <a:xfrm>
              <a:off x="268322" y="3490436"/>
              <a:ext cx="3274662" cy="1733973"/>
            </a:xfrm>
            <a:prstGeom prst="roundRect">
              <a:avLst>
                <a:gd name="adj" fmla="val 10000"/>
              </a:avLst>
            </a:prstGeom>
            <a:solidFill>
              <a:schemeClr val="lt1">
                <a:alpha val="89803"/>
              </a:schemeClr>
            </a:solidFill>
            <a:ln w="12700" cap="flat" cmpd="sng">
              <a:solidFill>
                <a:srgbClr val="83203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txBox="1"/>
            <p:nvPr/>
          </p:nvSpPr>
          <p:spPr>
            <a:xfrm>
              <a:off x="306412" y="3962019"/>
              <a:ext cx="2216083" cy="12243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Tradisi</a:t>
              </a:r>
              <a:endParaRPr sz="24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Kepatuhan</a:t>
              </a:r>
              <a:endParaRPr sz="24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Keselamatan</a:t>
              </a:r>
              <a:endParaRPr sz="2400" b="0" i="0" u="none" strike="noStrike" cap="none">
                <a:solidFill>
                  <a:schemeClr val="dk1"/>
                </a:solidFill>
                <a:latin typeface="Calibri"/>
                <a:ea typeface="Calibri"/>
                <a:cs typeface="Calibri"/>
                <a:sym typeface="Calibri"/>
              </a:endParaRPr>
            </a:p>
          </p:txBody>
        </p:sp>
        <p:sp>
          <p:nvSpPr>
            <p:cNvPr id="471" name="Google Shape;471;p24"/>
            <p:cNvSpPr/>
            <p:nvPr/>
          </p:nvSpPr>
          <p:spPr>
            <a:xfrm>
              <a:off x="4769247" y="0"/>
              <a:ext cx="3007703" cy="1733973"/>
            </a:xfrm>
            <a:prstGeom prst="roundRect">
              <a:avLst>
                <a:gd name="adj" fmla="val 10000"/>
              </a:avLst>
            </a:prstGeom>
            <a:solidFill>
              <a:schemeClr val="lt1">
                <a:alpha val="89803"/>
              </a:schemeClr>
            </a:solidFill>
            <a:ln w="12700" cap="flat" cmpd="sng">
              <a:solidFill>
                <a:srgbClr val="83203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txBox="1"/>
            <p:nvPr/>
          </p:nvSpPr>
          <p:spPr>
            <a:xfrm>
              <a:off x="5709648" y="38090"/>
              <a:ext cx="2029212" cy="12243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Kesejagatan</a:t>
              </a:r>
              <a:endParaRPr sz="24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Kemurahan hati</a:t>
              </a:r>
              <a:endParaRPr sz="2400" b="0" i="0" u="none" strike="noStrike" cap="none">
                <a:solidFill>
                  <a:schemeClr val="dk1"/>
                </a:solidFill>
                <a:latin typeface="Calibri"/>
                <a:ea typeface="Calibri"/>
                <a:cs typeface="Calibri"/>
                <a:sym typeface="Calibri"/>
              </a:endParaRPr>
            </a:p>
          </p:txBody>
        </p:sp>
        <p:sp>
          <p:nvSpPr>
            <p:cNvPr id="473" name="Google Shape;473;p24"/>
            <p:cNvSpPr/>
            <p:nvPr/>
          </p:nvSpPr>
          <p:spPr>
            <a:xfrm>
              <a:off x="567242" y="0"/>
              <a:ext cx="2676821" cy="1733973"/>
            </a:xfrm>
            <a:prstGeom prst="roundRect">
              <a:avLst>
                <a:gd name="adj" fmla="val 10000"/>
              </a:avLst>
            </a:prstGeom>
            <a:solidFill>
              <a:schemeClr val="lt1">
                <a:alpha val="89803"/>
              </a:schemeClr>
            </a:solidFill>
            <a:ln w="12700" cap="flat" cmpd="sng">
              <a:solidFill>
                <a:srgbClr val="83203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p:nvPr/>
          </p:nvSpPr>
          <p:spPr>
            <a:xfrm>
              <a:off x="605332" y="38090"/>
              <a:ext cx="1797595" cy="12243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Kepuasan diri</a:t>
              </a:r>
              <a:endParaRPr sz="24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60"/>
                </a:spcBef>
                <a:spcAft>
                  <a:spcPts val="0"/>
                </a:spcAft>
                <a:buClr>
                  <a:schemeClr val="dk1"/>
                </a:buClr>
                <a:buSzPts val="2400"/>
                <a:buFont typeface="Calibri"/>
                <a:buChar char="•"/>
              </a:pPr>
              <a:r>
                <a:rPr lang="en-MY" sz="2400" b="0" i="0" u="none" strike="noStrike" cap="none">
                  <a:solidFill>
                    <a:schemeClr val="dk1"/>
                  </a:solidFill>
                  <a:latin typeface="Calibri"/>
                  <a:ea typeface="Calibri"/>
                  <a:cs typeface="Calibri"/>
                  <a:sym typeface="Calibri"/>
                </a:rPr>
                <a:t>Ransangan</a:t>
              </a:r>
              <a:endParaRPr sz="2400" b="0" i="0" u="none" strike="noStrike" cap="none">
                <a:solidFill>
                  <a:schemeClr val="dk1"/>
                </a:solidFill>
                <a:latin typeface="Calibri"/>
                <a:ea typeface="Calibri"/>
                <a:cs typeface="Calibri"/>
                <a:sym typeface="Calibri"/>
              </a:endParaRPr>
            </a:p>
          </p:txBody>
        </p:sp>
        <p:sp>
          <p:nvSpPr>
            <p:cNvPr id="475" name="Google Shape;475;p24"/>
            <p:cNvSpPr/>
            <p:nvPr/>
          </p:nvSpPr>
          <p:spPr>
            <a:xfrm>
              <a:off x="1663530" y="308864"/>
              <a:ext cx="2346282" cy="2346282"/>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txBox="1"/>
            <p:nvPr/>
          </p:nvSpPr>
          <p:spPr>
            <a:xfrm>
              <a:off x="2350740" y="996074"/>
              <a:ext cx="1659072" cy="1659072"/>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Kesediaan </a:t>
              </a:r>
              <a:endParaRPr/>
            </a:p>
            <a:p>
              <a:pPr marL="0" marR="0" lvl="0" indent="0" algn="ctr" rtl="0">
                <a:lnSpc>
                  <a:spcPct val="90000"/>
                </a:lnSpc>
                <a:spcBef>
                  <a:spcPts val="70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Untuk </a:t>
              </a:r>
              <a:endParaRPr/>
            </a:p>
            <a:p>
              <a:pPr marL="0" marR="0" lvl="0" indent="0" algn="ctr" rtl="0">
                <a:lnSpc>
                  <a:spcPct val="90000"/>
                </a:lnSpc>
                <a:spcBef>
                  <a:spcPts val="70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Berubah</a:t>
              </a:r>
              <a:endParaRPr sz="2000" b="0" i="0" u="none" strike="noStrike" cap="none">
                <a:solidFill>
                  <a:schemeClr val="lt1"/>
                </a:solidFill>
                <a:latin typeface="Calibri"/>
                <a:ea typeface="Calibri"/>
                <a:cs typeface="Calibri"/>
                <a:sym typeface="Calibri"/>
              </a:endParaRPr>
            </a:p>
          </p:txBody>
        </p:sp>
        <p:sp>
          <p:nvSpPr>
            <p:cNvPr id="477" name="Google Shape;477;p24"/>
            <p:cNvSpPr/>
            <p:nvPr/>
          </p:nvSpPr>
          <p:spPr>
            <a:xfrm rot="5400000">
              <a:off x="4118186" y="308864"/>
              <a:ext cx="2346282" cy="2346282"/>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txBox="1"/>
            <p:nvPr/>
          </p:nvSpPr>
          <p:spPr>
            <a:xfrm>
              <a:off x="4118186" y="996074"/>
              <a:ext cx="1659072" cy="1659072"/>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Kepentingan </a:t>
              </a:r>
              <a:endParaRPr/>
            </a:p>
            <a:p>
              <a:pPr marL="0" marR="0" lvl="0" indent="0" algn="ctr" rtl="0">
                <a:lnSpc>
                  <a:spcPct val="90000"/>
                </a:lnSpc>
                <a:spcBef>
                  <a:spcPts val="70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Umum</a:t>
              </a:r>
              <a:endParaRPr sz="2000" b="0" i="0" u="none" strike="noStrike" cap="none">
                <a:solidFill>
                  <a:schemeClr val="lt1"/>
                </a:solidFill>
                <a:latin typeface="Calibri"/>
                <a:ea typeface="Calibri"/>
                <a:cs typeface="Calibri"/>
                <a:sym typeface="Calibri"/>
              </a:endParaRPr>
            </a:p>
          </p:txBody>
        </p:sp>
        <p:sp>
          <p:nvSpPr>
            <p:cNvPr id="479" name="Google Shape;479;p24"/>
            <p:cNvSpPr/>
            <p:nvPr/>
          </p:nvSpPr>
          <p:spPr>
            <a:xfrm rot="10800000">
              <a:off x="4118186" y="2763520"/>
              <a:ext cx="2346282" cy="2346282"/>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txBox="1"/>
            <p:nvPr/>
          </p:nvSpPr>
          <p:spPr>
            <a:xfrm>
              <a:off x="4118186" y="2763520"/>
              <a:ext cx="1659072" cy="1659072"/>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Kepentingan Peribadi</a:t>
              </a:r>
              <a:endParaRPr sz="2000" b="0" i="0" u="none" strike="noStrike" cap="none">
                <a:solidFill>
                  <a:schemeClr val="lt1"/>
                </a:solidFill>
                <a:latin typeface="Calibri"/>
                <a:ea typeface="Calibri"/>
                <a:cs typeface="Calibri"/>
                <a:sym typeface="Calibri"/>
              </a:endParaRPr>
            </a:p>
          </p:txBody>
        </p:sp>
        <p:sp>
          <p:nvSpPr>
            <p:cNvPr id="481" name="Google Shape;481;p24"/>
            <p:cNvSpPr/>
            <p:nvPr/>
          </p:nvSpPr>
          <p:spPr>
            <a:xfrm rot="-5400000">
              <a:off x="1663530" y="2763520"/>
              <a:ext cx="2346282" cy="2346282"/>
            </a:xfrm>
            <a:custGeom>
              <a:avLst/>
              <a:gdLst/>
              <a:ahLst/>
              <a:cxnLst/>
              <a:rect l="l" t="t" r="r" b="b"/>
              <a:pathLst>
                <a:path w="120000" h="120000" extrusionOk="0">
                  <a:moveTo>
                    <a:pt x="0" y="120000"/>
                  </a:moveTo>
                  <a:lnTo>
                    <a:pt x="0" y="120000"/>
                  </a:lnTo>
                  <a:cubicBezTo>
                    <a:pt x="0" y="53726"/>
                    <a:pt x="53726" y="0"/>
                    <a:pt x="120000" y="0"/>
                  </a:cubicBezTo>
                  <a:lnTo>
                    <a:pt x="120000" y="120000"/>
                  </a:lnTo>
                  <a:close/>
                </a:path>
              </a:pathLst>
            </a:custGeom>
            <a:solidFill>
              <a:srgbClr val="83203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txBox="1"/>
            <p:nvPr/>
          </p:nvSpPr>
          <p:spPr>
            <a:xfrm>
              <a:off x="2350740" y="2763520"/>
              <a:ext cx="1659072" cy="1659072"/>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MY" sz="2000" b="0" i="0" u="none" strike="noStrike" cap="none">
                  <a:solidFill>
                    <a:schemeClr val="lt1"/>
                  </a:solidFill>
                  <a:latin typeface="Calibri"/>
                  <a:ea typeface="Calibri"/>
                  <a:cs typeface="Calibri"/>
                  <a:sym typeface="Calibri"/>
                </a:rPr>
                <a:t>Pemeliha-raan</a:t>
              </a:r>
              <a:endParaRPr sz="2000" b="0" i="0" u="none" strike="noStrike" cap="none">
                <a:solidFill>
                  <a:schemeClr val="lt1"/>
                </a:solidFill>
                <a:latin typeface="Calibri"/>
                <a:ea typeface="Calibri"/>
                <a:cs typeface="Calibri"/>
                <a:sym typeface="Calibri"/>
              </a:endParaRPr>
            </a:p>
          </p:txBody>
        </p:sp>
        <p:sp>
          <p:nvSpPr>
            <p:cNvPr id="483" name="Google Shape;483;p24"/>
            <p:cNvSpPr/>
            <p:nvPr/>
          </p:nvSpPr>
          <p:spPr>
            <a:xfrm>
              <a:off x="3658954" y="2221653"/>
              <a:ext cx="810090" cy="704426"/>
            </a:xfrm>
            <a:custGeom>
              <a:avLst/>
              <a:gdLst/>
              <a:ahLst/>
              <a:cxnLst/>
              <a:rect l="l" t="t" r="r" b="b"/>
              <a:pathLst>
                <a:path w="120000" h="120000" extrusionOk="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C0AAA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rot="10800000">
              <a:off x="3658954" y="2492586"/>
              <a:ext cx="810090" cy="704426"/>
            </a:xfrm>
            <a:custGeom>
              <a:avLst/>
              <a:gdLst/>
              <a:ahLst/>
              <a:cxnLst/>
              <a:rect l="l" t="t" r="r" b="b"/>
              <a:pathLst>
                <a:path w="120000" h="120000" extrusionOk="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C0AAA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24"/>
          <p:cNvSpPr txBox="1"/>
          <p:nvPr/>
        </p:nvSpPr>
        <p:spPr>
          <a:xfrm>
            <a:off x="10161431" y="5970919"/>
            <a:ext cx="19177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0" i="0" u="none" strike="noStrike" cap="none">
                <a:solidFill>
                  <a:schemeClr val="dk1"/>
                </a:solidFill>
                <a:latin typeface="Calibri"/>
                <a:ea typeface="Calibri"/>
                <a:cs typeface="Calibri"/>
                <a:sym typeface="Calibri"/>
              </a:rPr>
              <a:t>Schwartz (2005) </a:t>
            </a:r>
            <a:endParaRPr/>
          </a:p>
        </p:txBody>
      </p:sp>
      <p:sp>
        <p:nvSpPr>
          <p:cNvPr id="486" name="Google Shape;486;p24"/>
          <p:cNvSpPr txBox="1"/>
          <p:nvPr/>
        </p:nvSpPr>
        <p:spPr>
          <a:xfrm>
            <a:off x="68741" y="380269"/>
            <a:ext cx="9575773" cy="6752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10101"/>
              </a:buClr>
              <a:buSzPts val="2600"/>
              <a:buFont typeface="Roboto Medium"/>
              <a:buNone/>
            </a:pPr>
            <a:r>
              <a:rPr lang="en-MY" sz="3600" b="1" i="0" u="none" strike="noStrike" cap="none" dirty="0">
                <a:solidFill>
                  <a:srgbClr val="010101"/>
                </a:solidFill>
                <a:latin typeface="Lato"/>
                <a:ea typeface="Lato"/>
                <a:cs typeface="Lato"/>
                <a:sym typeface="Lato"/>
              </a:rPr>
              <a:t>Nilai </a:t>
            </a:r>
            <a:r>
              <a:rPr lang="en-MY" sz="3600" b="1" i="0" u="none" strike="noStrike" cap="none" dirty="0" err="1">
                <a:solidFill>
                  <a:srgbClr val="010101"/>
                </a:solidFill>
                <a:latin typeface="Lato"/>
                <a:ea typeface="Lato"/>
                <a:cs typeface="Lato"/>
                <a:sym typeface="Lato"/>
              </a:rPr>
              <a:t>Asas</a:t>
            </a:r>
            <a:r>
              <a:rPr lang="en-MY" sz="3600" b="1" i="0" u="none" strike="noStrike" cap="none" dirty="0">
                <a:solidFill>
                  <a:srgbClr val="010101"/>
                </a:solidFill>
                <a:latin typeface="Lato"/>
                <a:ea typeface="Lato"/>
                <a:cs typeface="Lato"/>
                <a:sym typeface="Lato"/>
              </a:rPr>
              <a:t> </a:t>
            </a:r>
            <a:r>
              <a:rPr lang="en-MY" sz="3600" b="1" i="0" u="none" strike="noStrike" cap="none" dirty="0" err="1">
                <a:solidFill>
                  <a:srgbClr val="010101"/>
                </a:solidFill>
                <a:latin typeface="Lato"/>
                <a:ea typeface="Lato"/>
                <a:cs typeface="Lato"/>
                <a:sym typeface="Lato"/>
              </a:rPr>
              <a:t>Sejagat</a:t>
            </a:r>
            <a:endParaRPr sz="3600" b="1" i="0" u="none" strike="noStrike" cap="none" dirty="0">
              <a:solidFill>
                <a:srgbClr val="01010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21</a:t>
            </a:fld>
            <a:endParaRPr/>
          </a:p>
        </p:txBody>
      </p:sp>
      <p:sp>
        <p:nvSpPr>
          <p:cNvPr id="492" name="Google Shape;492;p25"/>
          <p:cNvSpPr txBox="1">
            <a:spLocks noGrp="1"/>
          </p:cNvSpPr>
          <p:nvPr>
            <p:ph type="title"/>
          </p:nvPr>
        </p:nvSpPr>
        <p:spPr>
          <a:xfrm>
            <a:off x="205733" y="188182"/>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Jati diri</a:t>
            </a:r>
            <a:endParaRPr>
              <a:latin typeface="Lato"/>
              <a:ea typeface="Lato"/>
              <a:cs typeface="Lato"/>
              <a:sym typeface="Lato"/>
            </a:endParaRPr>
          </a:p>
        </p:txBody>
      </p:sp>
      <p:sp>
        <p:nvSpPr>
          <p:cNvPr id="493" name="Google Shape;493;p25"/>
          <p:cNvSpPr txBox="1"/>
          <p:nvPr/>
        </p:nvSpPr>
        <p:spPr>
          <a:xfrm>
            <a:off x="459299" y="1800807"/>
            <a:ext cx="11407139" cy="4526519"/>
          </a:xfrm>
          <a:prstGeom prst="rect">
            <a:avLst/>
          </a:prstGeom>
          <a:noFill/>
          <a:ln>
            <a:noFill/>
          </a:ln>
        </p:spPr>
        <p:txBody>
          <a:bodyPr spcFirstLastPara="1" wrap="square" lIns="91425" tIns="45700" rIns="91425" bIns="45700" anchor="ctr" anchorCtr="0">
            <a:noAutofit/>
          </a:bodyPr>
          <a:lstStyle/>
          <a:p>
            <a:pPr marL="228600" marR="0" lvl="0" indent="-228600" algn="just" rtl="0">
              <a:lnSpc>
                <a:spcPct val="90000"/>
              </a:lnSpc>
              <a:spcBef>
                <a:spcPts val="0"/>
              </a:spcBef>
              <a:spcAft>
                <a:spcPts val="0"/>
              </a:spcAft>
              <a:buClr>
                <a:schemeClr val="lt1"/>
              </a:buClr>
              <a:buSzPts val="3200"/>
              <a:buFont typeface="Arial"/>
              <a:buChar char="•"/>
            </a:pPr>
            <a:r>
              <a:rPr lang="en-MY" sz="3200" dirty="0">
                <a:solidFill>
                  <a:schemeClr val="lt1"/>
                </a:solidFill>
                <a:latin typeface="Arial Narrow"/>
                <a:ea typeface="Arial Narrow"/>
                <a:cs typeface="Arial Narrow"/>
                <a:sym typeface="Arial Narrow"/>
              </a:rPr>
              <a:t>Sifat atau </a:t>
            </a:r>
            <a:r>
              <a:rPr lang="en-MY" sz="3200" dirty="0" err="1">
                <a:solidFill>
                  <a:schemeClr val="lt1"/>
                </a:solidFill>
                <a:latin typeface="Arial Narrow"/>
                <a:ea typeface="Arial Narrow"/>
                <a:cs typeface="Arial Narrow"/>
                <a:sym typeface="Arial Narrow"/>
              </a:rPr>
              <a:t>ciri</a:t>
            </a:r>
            <a:r>
              <a:rPr lang="en-MY" sz="3200" dirty="0">
                <a:solidFill>
                  <a:schemeClr val="lt1"/>
                </a:solidFill>
                <a:latin typeface="Arial Narrow"/>
                <a:ea typeface="Arial Narrow"/>
                <a:cs typeface="Arial Narrow"/>
                <a:sym typeface="Arial Narrow"/>
              </a:rPr>
              <a:t> yang </a:t>
            </a:r>
            <a:r>
              <a:rPr lang="en-MY" sz="3200" dirty="0" err="1">
                <a:solidFill>
                  <a:schemeClr val="lt1"/>
                </a:solidFill>
                <a:latin typeface="Arial Narrow"/>
                <a:ea typeface="Arial Narrow"/>
                <a:cs typeface="Arial Narrow"/>
                <a:sym typeface="Arial Narrow"/>
              </a:rPr>
              <a:t>unik</a:t>
            </a:r>
            <a:r>
              <a:rPr lang="en-MY" sz="3200" dirty="0">
                <a:solidFill>
                  <a:schemeClr val="lt1"/>
                </a:solidFill>
                <a:latin typeface="Arial Narrow"/>
                <a:ea typeface="Arial Narrow"/>
                <a:cs typeface="Arial Narrow"/>
                <a:sym typeface="Arial Narrow"/>
              </a:rPr>
              <a:t> dan </a:t>
            </a:r>
            <a:r>
              <a:rPr lang="en-MY" sz="3200" dirty="0" err="1">
                <a:solidFill>
                  <a:schemeClr val="lt1"/>
                </a:solidFill>
                <a:latin typeface="Arial Narrow"/>
                <a:ea typeface="Arial Narrow"/>
                <a:cs typeface="Arial Narrow"/>
                <a:sym typeface="Arial Narrow"/>
              </a:rPr>
              <a:t>istimewa</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daripada</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segi</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adat</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bahasa</a:t>
            </a:r>
            <a:r>
              <a:rPr lang="en-MY" sz="3200" dirty="0">
                <a:solidFill>
                  <a:schemeClr val="lt1"/>
                </a:solidFill>
                <a:latin typeface="Arial Narrow"/>
                <a:ea typeface="Arial Narrow"/>
                <a:cs typeface="Arial Narrow"/>
                <a:sym typeface="Arial Narrow"/>
              </a:rPr>
              <a:t>, budaya, agama </a:t>
            </a:r>
            <a:r>
              <a:rPr lang="en-MY" sz="3200" dirty="0" err="1">
                <a:solidFill>
                  <a:schemeClr val="lt1"/>
                </a:solidFill>
                <a:latin typeface="Arial Narrow"/>
                <a:ea typeface="Arial Narrow"/>
                <a:cs typeface="Arial Narrow"/>
                <a:sym typeface="Arial Narrow"/>
              </a:rPr>
              <a:t>dsb</a:t>
            </a:r>
            <a:r>
              <a:rPr lang="en-MY" sz="3200" dirty="0">
                <a:solidFill>
                  <a:schemeClr val="lt1"/>
                </a:solidFill>
                <a:latin typeface="Arial Narrow"/>
                <a:ea typeface="Arial Narrow"/>
                <a:cs typeface="Arial Narrow"/>
                <a:sym typeface="Arial Narrow"/>
              </a:rPr>
              <a:t>) yang </a:t>
            </a:r>
            <a:r>
              <a:rPr lang="en-MY" sz="3200" dirty="0" err="1">
                <a:solidFill>
                  <a:schemeClr val="lt1"/>
                </a:solidFill>
                <a:latin typeface="Arial Narrow"/>
                <a:ea typeface="Arial Narrow"/>
                <a:cs typeface="Arial Narrow"/>
                <a:sym typeface="Arial Narrow"/>
              </a:rPr>
              <a:t>menjadi</a:t>
            </a:r>
            <a:r>
              <a:rPr lang="en-MY" sz="3200" dirty="0">
                <a:solidFill>
                  <a:schemeClr val="lt1"/>
                </a:solidFill>
                <a:latin typeface="Arial Narrow"/>
                <a:ea typeface="Arial Narrow"/>
                <a:cs typeface="Arial Narrow"/>
                <a:sym typeface="Arial Narrow"/>
              </a:rPr>
              <a:t> teras dan </a:t>
            </a:r>
            <a:r>
              <a:rPr lang="en-MY" sz="3200" dirty="0" err="1">
                <a:solidFill>
                  <a:schemeClr val="lt1"/>
                </a:solidFill>
                <a:latin typeface="Arial Narrow"/>
                <a:ea typeface="Arial Narrow"/>
                <a:cs typeface="Arial Narrow"/>
                <a:sym typeface="Arial Narrow"/>
              </a:rPr>
              <a:t>lambang</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keperibadian</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seseorang</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individu</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sesuatu</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bangsa</a:t>
            </a:r>
            <a:r>
              <a:rPr lang="en-MY" sz="3200" dirty="0">
                <a:solidFill>
                  <a:schemeClr val="lt1"/>
                </a:solidFill>
                <a:latin typeface="Arial Narrow"/>
                <a:ea typeface="Arial Narrow"/>
                <a:cs typeface="Arial Narrow"/>
                <a:sym typeface="Arial Narrow"/>
              </a:rPr>
              <a:t> dan </a:t>
            </a:r>
            <a:r>
              <a:rPr lang="en-MY" sz="3200" dirty="0" err="1">
                <a:solidFill>
                  <a:schemeClr val="lt1"/>
                </a:solidFill>
                <a:latin typeface="Arial Narrow"/>
                <a:ea typeface="Arial Narrow"/>
                <a:cs typeface="Arial Narrow"/>
                <a:sym typeface="Arial Narrow"/>
              </a:rPr>
              <a:t>sebagainya</a:t>
            </a:r>
            <a:r>
              <a:rPr lang="en-MY" sz="3200" dirty="0">
                <a:solidFill>
                  <a:schemeClr val="lt1"/>
                </a:solidFill>
                <a:latin typeface="Arial Narrow"/>
                <a:ea typeface="Arial Narrow"/>
                <a:cs typeface="Arial Narrow"/>
                <a:sym typeface="Arial Narrow"/>
              </a:rPr>
              <a:t>.</a:t>
            </a:r>
            <a:endParaRPr dirty="0"/>
          </a:p>
          <a:p>
            <a:pPr marL="228600" marR="0" lvl="0" indent="-228600" algn="just" rtl="0">
              <a:lnSpc>
                <a:spcPct val="90000"/>
              </a:lnSpc>
              <a:spcBef>
                <a:spcPts val="1000"/>
              </a:spcBef>
              <a:spcAft>
                <a:spcPts val="0"/>
              </a:spcAft>
              <a:buClr>
                <a:schemeClr val="lt1"/>
              </a:buClr>
              <a:buSzPts val="3200"/>
              <a:buFont typeface="Arial"/>
              <a:buChar char="•"/>
            </a:pPr>
            <a:r>
              <a:rPr lang="en-MY" sz="3200" dirty="0" err="1">
                <a:solidFill>
                  <a:schemeClr val="lt1"/>
                </a:solidFill>
                <a:latin typeface="Arial Narrow"/>
                <a:ea typeface="Arial Narrow"/>
                <a:cs typeface="Arial Narrow"/>
                <a:sym typeface="Arial Narrow"/>
              </a:rPr>
              <a:t>Unsur-unsur</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kehidupan</a:t>
            </a:r>
            <a:r>
              <a:rPr lang="en-MY" sz="3200" dirty="0">
                <a:solidFill>
                  <a:schemeClr val="lt1"/>
                </a:solidFill>
                <a:latin typeface="Arial Narrow"/>
                <a:ea typeface="Arial Narrow"/>
                <a:cs typeface="Arial Narrow"/>
                <a:sym typeface="Arial Narrow"/>
              </a:rPr>
              <a:t> yang </a:t>
            </a:r>
            <a:r>
              <a:rPr lang="en-MY" sz="3200" dirty="0" err="1">
                <a:solidFill>
                  <a:schemeClr val="lt1"/>
                </a:solidFill>
                <a:latin typeface="Arial Narrow"/>
                <a:ea typeface="Arial Narrow"/>
                <a:cs typeface="Arial Narrow"/>
                <a:sym typeface="Arial Narrow"/>
              </a:rPr>
              <a:t>mencerminkan</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lahiriah</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individu</a:t>
            </a:r>
            <a:r>
              <a:rPr lang="en-MY" sz="3200" dirty="0">
                <a:solidFill>
                  <a:schemeClr val="lt1"/>
                </a:solidFill>
                <a:latin typeface="Arial Narrow"/>
                <a:ea typeface="Arial Narrow"/>
                <a:cs typeface="Arial Narrow"/>
                <a:sym typeface="Arial Narrow"/>
              </a:rPr>
              <a:t> atau </a:t>
            </a:r>
            <a:r>
              <a:rPr lang="en-MY" sz="3200" dirty="0" err="1">
                <a:solidFill>
                  <a:schemeClr val="lt1"/>
                </a:solidFill>
                <a:latin typeface="Arial Narrow"/>
                <a:ea typeface="Arial Narrow"/>
                <a:cs typeface="Arial Narrow"/>
                <a:sym typeface="Arial Narrow"/>
              </a:rPr>
              <a:t>masyarakat</a:t>
            </a:r>
            <a:endParaRPr sz="3200" dirty="0">
              <a:solidFill>
                <a:schemeClr val="lt1"/>
              </a:solidFill>
              <a:latin typeface="Arial Narrow"/>
              <a:ea typeface="Arial Narrow"/>
              <a:cs typeface="Arial Narrow"/>
              <a:sym typeface="Arial Narrow"/>
            </a:endParaRPr>
          </a:p>
          <a:p>
            <a:pPr marL="228600" marR="0" lvl="0" indent="-228600" algn="just" rtl="0">
              <a:lnSpc>
                <a:spcPct val="90000"/>
              </a:lnSpc>
              <a:spcBef>
                <a:spcPts val="1000"/>
              </a:spcBef>
              <a:spcAft>
                <a:spcPts val="0"/>
              </a:spcAft>
              <a:buClr>
                <a:schemeClr val="lt1"/>
              </a:buClr>
              <a:buSzPts val="3200"/>
              <a:buFont typeface="Arial"/>
              <a:buChar char="•"/>
            </a:pPr>
            <a:r>
              <a:rPr lang="en-MY" sz="3200" dirty="0" err="1">
                <a:solidFill>
                  <a:schemeClr val="lt1"/>
                </a:solidFill>
                <a:latin typeface="Arial Narrow"/>
                <a:ea typeface="Arial Narrow"/>
                <a:cs typeface="Arial Narrow"/>
                <a:sym typeface="Arial Narrow"/>
              </a:rPr>
              <a:t>Identiti</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individu</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masyarakat</a:t>
            </a:r>
            <a:r>
              <a:rPr lang="en-MY" sz="3200" dirty="0">
                <a:solidFill>
                  <a:schemeClr val="lt1"/>
                </a:solidFill>
                <a:latin typeface="Arial Narrow"/>
                <a:ea typeface="Arial Narrow"/>
                <a:cs typeface="Arial Narrow"/>
                <a:sym typeface="Arial Narrow"/>
              </a:rPr>
              <a:t> dan negara </a:t>
            </a:r>
            <a:r>
              <a:rPr lang="en-MY" sz="3200" dirty="0" err="1">
                <a:solidFill>
                  <a:schemeClr val="lt1"/>
                </a:solidFill>
                <a:latin typeface="Arial Narrow"/>
                <a:ea typeface="Arial Narrow"/>
                <a:cs typeface="Arial Narrow"/>
                <a:sym typeface="Arial Narrow"/>
              </a:rPr>
              <a:t>bangsa</a:t>
            </a:r>
            <a:r>
              <a:rPr lang="en-MY" sz="3200" dirty="0">
                <a:solidFill>
                  <a:schemeClr val="lt1"/>
                </a:solidFill>
                <a:latin typeface="Arial Narrow"/>
                <a:ea typeface="Arial Narrow"/>
                <a:cs typeface="Arial Narrow"/>
                <a:sym typeface="Arial Narrow"/>
              </a:rPr>
              <a:t> yang </a:t>
            </a:r>
            <a:r>
              <a:rPr lang="en-MY" sz="3200" dirty="0" err="1">
                <a:solidFill>
                  <a:schemeClr val="lt1"/>
                </a:solidFill>
                <a:latin typeface="Arial Narrow"/>
                <a:ea typeface="Arial Narrow"/>
                <a:cs typeface="Arial Narrow"/>
                <a:sym typeface="Arial Narrow"/>
              </a:rPr>
              <a:t>mempunyai</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sifat-sifat</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keutuhan</a:t>
            </a:r>
            <a:r>
              <a:rPr lang="en-MY" sz="3200" dirty="0">
                <a:solidFill>
                  <a:schemeClr val="lt1"/>
                </a:solidFill>
                <a:latin typeface="Arial Narrow"/>
                <a:ea typeface="Arial Narrow"/>
                <a:cs typeface="Arial Narrow"/>
                <a:sym typeface="Arial Narrow"/>
              </a:rPr>
              <a:t> yang </a:t>
            </a:r>
            <a:r>
              <a:rPr lang="en-MY" sz="3200" dirty="0" err="1">
                <a:solidFill>
                  <a:schemeClr val="lt1"/>
                </a:solidFill>
                <a:latin typeface="Arial Narrow"/>
                <a:ea typeface="Arial Narrow"/>
                <a:cs typeface="Arial Narrow"/>
                <a:sym typeface="Arial Narrow"/>
              </a:rPr>
              <a:t>dibanggakan</a:t>
            </a:r>
            <a:endParaRPr sz="3200" dirty="0">
              <a:solidFill>
                <a:schemeClr val="lt1"/>
              </a:solidFill>
              <a:latin typeface="Arial Narrow"/>
              <a:ea typeface="Arial Narrow"/>
              <a:cs typeface="Arial Narrow"/>
              <a:sym typeface="Arial Narrow"/>
            </a:endParaRPr>
          </a:p>
          <a:p>
            <a:pPr marL="228600" marR="0" lvl="0" indent="-228600" algn="just" rtl="0">
              <a:lnSpc>
                <a:spcPct val="90000"/>
              </a:lnSpc>
              <a:spcBef>
                <a:spcPts val="1000"/>
              </a:spcBef>
              <a:spcAft>
                <a:spcPts val="0"/>
              </a:spcAft>
              <a:buClr>
                <a:schemeClr val="lt1"/>
              </a:buClr>
              <a:buSzPts val="3200"/>
              <a:buFont typeface="Arial"/>
              <a:buChar char="•"/>
            </a:pPr>
            <a:r>
              <a:rPr lang="en-MY" sz="3200" dirty="0" err="1">
                <a:solidFill>
                  <a:schemeClr val="lt1"/>
                </a:solidFill>
                <a:latin typeface="Arial Narrow"/>
                <a:ea typeface="Arial Narrow"/>
                <a:cs typeface="Arial Narrow"/>
                <a:sym typeface="Arial Narrow"/>
              </a:rPr>
              <a:t>Keteguhan</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hati</a:t>
            </a:r>
            <a:r>
              <a:rPr lang="en-MY" sz="3200" dirty="0">
                <a:solidFill>
                  <a:schemeClr val="lt1"/>
                </a:solidFill>
                <a:latin typeface="Arial Narrow"/>
                <a:ea typeface="Arial Narrow"/>
                <a:cs typeface="Arial Narrow"/>
                <a:sym typeface="Arial Narrow"/>
              </a:rPr>
              <a:t> dan </a:t>
            </a:r>
            <a:r>
              <a:rPr lang="en-MY" sz="3200" dirty="0" err="1">
                <a:solidFill>
                  <a:schemeClr val="lt1"/>
                </a:solidFill>
                <a:latin typeface="Arial Narrow"/>
                <a:ea typeface="Arial Narrow"/>
                <a:cs typeface="Arial Narrow"/>
                <a:sym typeface="Arial Narrow"/>
              </a:rPr>
              <a:t>dan</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kekuatan</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jiwa</a:t>
            </a:r>
            <a:r>
              <a:rPr lang="en-MY" sz="3200" dirty="0">
                <a:solidFill>
                  <a:schemeClr val="lt1"/>
                </a:solidFill>
                <a:latin typeface="Arial Narrow"/>
                <a:ea typeface="Arial Narrow"/>
                <a:cs typeface="Arial Narrow"/>
                <a:sym typeface="Arial Narrow"/>
              </a:rPr>
              <a:t> </a:t>
            </a:r>
            <a:r>
              <a:rPr lang="en-MY" sz="3200" dirty="0" err="1">
                <a:solidFill>
                  <a:schemeClr val="lt1"/>
                </a:solidFill>
                <a:latin typeface="Arial Narrow"/>
                <a:ea typeface="Arial Narrow"/>
                <a:cs typeface="Arial Narrow"/>
                <a:sym typeface="Arial Narrow"/>
              </a:rPr>
              <a:t>seseorang</a:t>
            </a:r>
            <a:endParaRPr sz="3200" dirty="0">
              <a:solidFill>
                <a:schemeClr val="lt1"/>
              </a:solidFill>
              <a:latin typeface="Arial Narrow"/>
              <a:ea typeface="Arial Narrow"/>
              <a:cs typeface="Arial Narrow"/>
              <a:sym typeface="Arial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title"/>
          </p:nvPr>
        </p:nvSpPr>
        <p:spPr>
          <a:xfrm>
            <a:off x="57150" y="34290"/>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Kepentingan Jati diri</a:t>
            </a:r>
            <a:endParaRPr>
              <a:latin typeface="Lato"/>
              <a:ea typeface="Lato"/>
              <a:cs typeface="Lato"/>
              <a:sym typeface="Lato"/>
            </a:endParaRPr>
          </a:p>
        </p:txBody>
      </p:sp>
      <p:sp>
        <p:nvSpPr>
          <p:cNvPr id="500" name="Google Shape;500;p2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22</a:t>
            </a:fld>
            <a:endParaRPr/>
          </a:p>
        </p:txBody>
      </p:sp>
      <p:sp>
        <p:nvSpPr>
          <p:cNvPr id="501" name="Google Shape;501;p26"/>
          <p:cNvSpPr txBox="1">
            <a:spLocks noGrp="1"/>
          </p:cNvSpPr>
          <p:nvPr>
            <p:ph type="body" idx="1"/>
          </p:nvPr>
        </p:nvSpPr>
        <p:spPr>
          <a:xfrm>
            <a:off x="940994" y="2170842"/>
            <a:ext cx="10579170" cy="1736655"/>
          </a:xfrm>
          <a:prstGeom prst="rect">
            <a:avLst/>
          </a:prstGeom>
          <a:noFill/>
          <a:ln>
            <a:noFill/>
          </a:ln>
        </p:spPr>
        <p:txBody>
          <a:bodyPr spcFirstLastPara="1" wrap="square" lIns="91425" tIns="45700" rIns="91425" bIns="45700" anchor="t" anchorCtr="0">
            <a:noAutofit/>
          </a:bodyPr>
          <a:lstStyle/>
          <a:p>
            <a:pPr marL="285750" lvl="0" indent="-285750" algn="just" rtl="0">
              <a:lnSpc>
                <a:spcPct val="90000"/>
              </a:lnSpc>
              <a:spcBef>
                <a:spcPts val="0"/>
              </a:spcBef>
              <a:spcAft>
                <a:spcPts val="0"/>
              </a:spcAft>
              <a:buClr>
                <a:schemeClr val="lt1"/>
              </a:buClr>
              <a:buSzPts val="3200"/>
              <a:buFont typeface="Arial"/>
              <a:buChar char="•"/>
            </a:pPr>
            <a:r>
              <a:rPr lang="en-MY" sz="3200">
                <a:latin typeface="Arial Narrow"/>
                <a:ea typeface="Arial Narrow"/>
                <a:cs typeface="Arial Narrow"/>
                <a:sym typeface="Arial Narrow"/>
              </a:rPr>
              <a:t>Menjalani kehidupan yang bahagia</a:t>
            </a:r>
            <a:endParaRPr sz="3200">
              <a:latin typeface="Arial Narrow"/>
              <a:ea typeface="Arial Narrow"/>
              <a:cs typeface="Arial Narrow"/>
              <a:sym typeface="Arial Narrow"/>
            </a:endParaRPr>
          </a:p>
          <a:p>
            <a:pPr marL="285750" lvl="0" indent="-285750" algn="just"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Mencapai kejayaan yang lebih bermakna</a:t>
            </a:r>
            <a:endParaRPr sz="3200">
              <a:latin typeface="Arial Narrow"/>
              <a:ea typeface="Arial Narrow"/>
              <a:cs typeface="Arial Narrow"/>
              <a:sym typeface="Arial Narrow"/>
            </a:endParaRPr>
          </a:p>
          <a:p>
            <a:pPr marL="285750" lvl="0" indent="-285750" algn="just"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Menghindarkan diri dari sifat negatif</a:t>
            </a:r>
            <a:endParaRPr sz="3200">
              <a:latin typeface="Arial Narrow"/>
              <a:ea typeface="Arial Narrow"/>
              <a:cs typeface="Arial Narrow"/>
              <a:sym typeface="Arial Narrow"/>
            </a:endParaRPr>
          </a:p>
          <a:p>
            <a:pPr marL="285750" lvl="0" indent="-285750" algn="just"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Sebagai perisai utama untuk mengekalkan kemerdekaan sesebuah negara dari semua aspek khasnya penjajahan minda.</a:t>
            </a:r>
            <a:endParaRPr/>
          </a:p>
          <a:p>
            <a:pPr marL="285750" lvl="0" indent="-285750" algn="just"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Mempengaruhi perkembangan politik, ekonomi, dan sosial</a:t>
            </a:r>
            <a:endParaRPr sz="3200">
              <a:latin typeface="Arial Narrow"/>
              <a:ea typeface="Arial Narrow"/>
              <a:cs typeface="Arial Narrow"/>
              <a:sym typeface="Arial Narrow"/>
            </a:endParaRPr>
          </a:p>
          <a:p>
            <a:pPr marL="0" lvl="0" indent="0" algn="just" rtl="0">
              <a:lnSpc>
                <a:spcPct val="90000"/>
              </a:lnSpc>
              <a:spcBef>
                <a:spcPts val="1000"/>
              </a:spcBef>
              <a:spcAft>
                <a:spcPts val="0"/>
              </a:spcAft>
              <a:buClr>
                <a:schemeClr val="lt1"/>
              </a:buClr>
              <a:buSzPts val="3200"/>
              <a:buNone/>
            </a:pPr>
            <a:endParaRPr sz="3200" b="1">
              <a:latin typeface="Arial Rounded"/>
              <a:ea typeface="Arial Rounded"/>
              <a:cs typeface="Arial Rounded"/>
              <a:sym typeface="Arial Round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23</a:t>
            </a:fld>
            <a:endParaRPr/>
          </a:p>
        </p:txBody>
      </p:sp>
      <p:sp>
        <p:nvSpPr>
          <p:cNvPr id="507" name="Google Shape;507;p27"/>
          <p:cNvSpPr txBox="1">
            <a:spLocks noGrp="1"/>
          </p:cNvSpPr>
          <p:nvPr>
            <p:ph type="title"/>
          </p:nvPr>
        </p:nvSpPr>
        <p:spPr>
          <a:xfrm>
            <a:off x="57150" y="34290"/>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Kepentingan Jati diri</a:t>
            </a:r>
            <a:endParaRPr>
              <a:latin typeface="Lato"/>
              <a:ea typeface="Lato"/>
              <a:cs typeface="Lato"/>
              <a:sym typeface="Lato"/>
            </a:endParaRPr>
          </a:p>
        </p:txBody>
      </p:sp>
      <p:sp>
        <p:nvSpPr>
          <p:cNvPr id="508" name="Google Shape;508;p27"/>
          <p:cNvSpPr/>
          <p:nvPr/>
        </p:nvSpPr>
        <p:spPr>
          <a:xfrm>
            <a:off x="6272088" y="1692633"/>
            <a:ext cx="5025883" cy="947186"/>
          </a:xfrm>
          <a:prstGeom prst="rect">
            <a:avLst/>
          </a:prstGeom>
          <a:noFill/>
          <a:ln>
            <a:noFill/>
          </a:ln>
        </p:spPr>
        <p:txBody>
          <a:bodyPr spcFirstLastPara="1" wrap="square" lIns="50800" tIns="50800" rIns="50800" bIns="50800" anchor="t" anchorCtr="0">
            <a:noAutofit/>
          </a:bodyPr>
          <a:lstStyle/>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mengelakkan diri daripada pengaruh negatif</a:t>
            </a:r>
            <a:endParaRPr sz="1800"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dihormati masyarakat setempat</a:t>
            </a:r>
            <a:endParaRPr sz="1800"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mendapat ketenangan dalam kehidupan</a:t>
            </a:r>
            <a:endParaRPr sz="1800" cap="none">
              <a:solidFill>
                <a:schemeClr val="lt1"/>
              </a:solidFill>
              <a:latin typeface="Calibri"/>
              <a:ea typeface="Calibri"/>
              <a:cs typeface="Calibri"/>
              <a:sym typeface="Calibri"/>
            </a:endParaRPr>
          </a:p>
        </p:txBody>
      </p:sp>
      <p:sp>
        <p:nvSpPr>
          <p:cNvPr id="509" name="Google Shape;509;p27"/>
          <p:cNvSpPr/>
          <p:nvPr/>
        </p:nvSpPr>
        <p:spPr>
          <a:xfrm>
            <a:off x="6248012" y="938078"/>
            <a:ext cx="6050780" cy="1097597"/>
          </a:xfrm>
          <a:prstGeom prst="rect">
            <a:avLst/>
          </a:prstGeom>
          <a:noFill/>
          <a:ln>
            <a:noFill/>
          </a:ln>
        </p:spPr>
        <p:txBody>
          <a:bodyPr spcFirstLastPara="1" wrap="square" lIns="50800" tIns="50800" rIns="50800" bIns="50800" anchor="ctr" anchorCtr="0">
            <a:noAutofit/>
          </a:bodyPr>
          <a:lstStyle/>
          <a:p>
            <a:pPr marL="0" marR="0" lvl="0" indent="0" algn="l" rtl="0">
              <a:lnSpc>
                <a:spcPct val="80000"/>
              </a:lnSpc>
              <a:spcBef>
                <a:spcPts val="0"/>
              </a:spcBef>
              <a:spcAft>
                <a:spcPts val="0"/>
              </a:spcAft>
              <a:buNone/>
            </a:pPr>
            <a:r>
              <a:rPr lang="en-MY" sz="4000">
                <a:solidFill>
                  <a:schemeClr val="lt1"/>
                </a:solidFill>
                <a:latin typeface="Calibri"/>
                <a:ea typeface="Calibri"/>
                <a:cs typeface="Calibri"/>
                <a:sym typeface="Calibri"/>
              </a:rPr>
              <a:t>Individu</a:t>
            </a:r>
            <a:endParaRPr sz="4000">
              <a:solidFill>
                <a:schemeClr val="lt1"/>
              </a:solidFill>
              <a:latin typeface="Calibri"/>
              <a:ea typeface="Calibri"/>
              <a:cs typeface="Calibri"/>
              <a:sym typeface="Calibri"/>
            </a:endParaRPr>
          </a:p>
        </p:txBody>
      </p:sp>
      <p:sp>
        <p:nvSpPr>
          <p:cNvPr id="510" name="Google Shape;510;p27"/>
          <p:cNvSpPr/>
          <p:nvPr/>
        </p:nvSpPr>
        <p:spPr>
          <a:xfrm>
            <a:off x="7354858" y="4790424"/>
            <a:ext cx="5025883" cy="947186"/>
          </a:xfrm>
          <a:prstGeom prst="rect">
            <a:avLst/>
          </a:prstGeom>
          <a:noFill/>
          <a:ln>
            <a:noFill/>
          </a:ln>
        </p:spPr>
        <p:txBody>
          <a:bodyPr spcFirstLastPara="1" wrap="square" lIns="50800" tIns="50800" rIns="50800" bIns="50800" anchor="t" anchorCtr="0">
            <a:noAutofit/>
          </a:bodyPr>
          <a:lstStyle/>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memupuk semangat bekerjasama sesama masyarakat</a:t>
            </a:r>
            <a:endParaRPr sz="1800"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kesepakatan antara masyarakat mudah dicapai</a:t>
            </a:r>
            <a:endParaRPr sz="1800"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membentuk perpaduan yang utuh antara masyarakat</a:t>
            </a:r>
            <a:endParaRPr sz="1800" cap="none">
              <a:solidFill>
                <a:schemeClr val="lt1"/>
              </a:solidFill>
              <a:latin typeface="Calibri"/>
              <a:ea typeface="Calibri"/>
              <a:cs typeface="Calibri"/>
              <a:sym typeface="Calibri"/>
            </a:endParaRPr>
          </a:p>
        </p:txBody>
      </p:sp>
      <p:sp>
        <p:nvSpPr>
          <p:cNvPr id="511" name="Google Shape;511;p27"/>
          <p:cNvSpPr/>
          <p:nvPr/>
        </p:nvSpPr>
        <p:spPr>
          <a:xfrm>
            <a:off x="517757" y="4321794"/>
            <a:ext cx="3094124" cy="947186"/>
          </a:xfrm>
          <a:prstGeom prst="rect">
            <a:avLst/>
          </a:prstGeom>
          <a:noFill/>
          <a:ln>
            <a:noFill/>
          </a:ln>
        </p:spPr>
        <p:txBody>
          <a:bodyPr spcFirstLastPara="1" wrap="square" lIns="50800" tIns="50800" rIns="50800" bIns="50800" anchor="t" anchorCtr="0">
            <a:noAutofit/>
          </a:bodyPr>
          <a:lstStyle/>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memantapkan pucuk pimpinan negara</a:t>
            </a:r>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menjamin keharmonian negara</a:t>
            </a:r>
            <a:endParaRPr/>
          </a:p>
          <a:p>
            <a:pPr marL="285750" marR="0" lvl="0" indent="-285750" algn="l" rtl="0">
              <a:spcBef>
                <a:spcPts val="0"/>
              </a:spcBef>
              <a:spcAft>
                <a:spcPts val="0"/>
              </a:spcAft>
              <a:buClr>
                <a:schemeClr val="lt1"/>
              </a:buClr>
              <a:buSzPts val="1800"/>
              <a:buFont typeface="Arial"/>
              <a:buChar char="•"/>
            </a:pPr>
            <a:r>
              <a:rPr lang="en-MY" sz="1800" cap="none">
                <a:solidFill>
                  <a:schemeClr val="lt1"/>
                </a:solidFill>
                <a:latin typeface="Calibri"/>
                <a:ea typeface="Calibri"/>
                <a:cs typeface="Calibri"/>
                <a:sym typeface="Calibri"/>
              </a:rPr>
              <a:t>meningkatkan ekonomi negara</a:t>
            </a:r>
            <a:endParaRPr/>
          </a:p>
        </p:txBody>
      </p:sp>
      <p:sp>
        <p:nvSpPr>
          <p:cNvPr id="512" name="Google Shape;512;p27"/>
          <p:cNvSpPr/>
          <p:nvPr/>
        </p:nvSpPr>
        <p:spPr>
          <a:xfrm>
            <a:off x="493680" y="3567239"/>
            <a:ext cx="6050780" cy="1097597"/>
          </a:xfrm>
          <a:prstGeom prst="rect">
            <a:avLst/>
          </a:prstGeom>
          <a:noFill/>
          <a:ln>
            <a:noFill/>
          </a:ln>
        </p:spPr>
        <p:txBody>
          <a:bodyPr spcFirstLastPara="1" wrap="square" lIns="50800" tIns="50800" rIns="50800" bIns="50800" anchor="ctr" anchorCtr="0">
            <a:noAutofit/>
          </a:bodyPr>
          <a:lstStyle/>
          <a:p>
            <a:pPr marL="0" marR="0" lvl="0" indent="0" algn="l" rtl="0">
              <a:lnSpc>
                <a:spcPct val="80000"/>
              </a:lnSpc>
              <a:spcBef>
                <a:spcPts val="0"/>
              </a:spcBef>
              <a:spcAft>
                <a:spcPts val="0"/>
              </a:spcAft>
              <a:buNone/>
            </a:pPr>
            <a:r>
              <a:rPr lang="en-MY" sz="4000">
                <a:solidFill>
                  <a:schemeClr val="lt1"/>
                </a:solidFill>
                <a:latin typeface="Calibri"/>
                <a:ea typeface="Calibri"/>
                <a:cs typeface="Calibri"/>
                <a:sym typeface="Calibri"/>
              </a:rPr>
              <a:t>Negara</a:t>
            </a:r>
            <a:endParaRPr sz="4000">
              <a:solidFill>
                <a:schemeClr val="lt1"/>
              </a:solidFill>
              <a:latin typeface="Calibri"/>
              <a:ea typeface="Calibri"/>
              <a:cs typeface="Calibri"/>
              <a:sym typeface="Calibri"/>
            </a:endParaRPr>
          </a:p>
        </p:txBody>
      </p:sp>
      <p:grpSp>
        <p:nvGrpSpPr>
          <p:cNvPr id="513" name="Google Shape;513;p27"/>
          <p:cNvGrpSpPr/>
          <p:nvPr/>
        </p:nvGrpSpPr>
        <p:grpSpPr>
          <a:xfrm>
            <a:off x="3000292" y="877394"/>
            <a:ext cx="4253036" cy="4423410"/>
            <a:chOff x="3253174" y="277544"/>
            <a:chExt cx="4253036" cy="4423410"/>
          </a:xfrm>
        </p:grpSpPr>
        <p:sp>
          <p:nvSpPr>
            <p:cNvPr id="514" name="Google Shape;514;p27"/>
            <p:cNvSpPr/>
            <p:nvPr/>
          </p:nvSpPr>
          <p:spPr>
            <a:xfrm>
              <a:off x="3253174" y="277544"/>
              <a:ext cx="4253036" cy="4423410"/>
            </a:xfrm>
            <a:custGeom>
              <a:avLst/>
              <a:gdLst/>
              <a:ahLst/>
              <a:cxnLst/>
              <a:rect l="l" t="t" r="r" b="b"/>
              <a:pathLst>
                <a:path w="21600" h="21600" extrusionOk="0">
                  <a:moveTo>
                    <a:pt x="17136" y="21600"/>
                  </a:moveTo>
                  <a:cubicBezTo>
                    <a:pt x="17136" y="21600"/>
                    <a:pt x="17136" y="21600"/>
                    <a:pt x="17136" y="21600"/>
                  </a:cubicBezTo>
                  <a:lnTo>
                    <a:pt x="17136" y="21600"/>
                  </a:lnTo>
                  <a:lnTo>
                    <a:pt x="17136" y="21600"/>
                  </a:lnTo>
                  <a:cubicBezTo>
                    <a:pt x="15943" y="21600"/>
                    <a:pt x="14822" y="21096"/>
                    <a:pt x="13979" y="20181"/>
                  </a:cubicBezTo>
                  <a:cubicBezTo>
                    <a:pt x="13368" y="19518"/>
                    <a:pt x="12956" y="18697"/>
                    <a:pt x="12776" y="17803"/>
                  </a:cubicBezTo>
                  <a:cubicBezTo>
                    <a:pt x="12741" y="17630"/>
                    <a:pt x="12600" y="17508"/>
                    <a:pt x="12437" y="17508"/>
                  </a:cubicBezTo>
                  <a:lnTo>
                    <a:pt x="9163" y="17508"/>
                  </a:lnTo>
                  <a:cubicBezTo>
                    <a:pt x="9000" y="17508"/>
                    <a:pt x="8859" y="17631"/>
                    <a:pt x="8824" y="17803"/>
                  </a:cubicBezTo>
                  <a:cubicBezTo>
                    <a:pt x="8644" y="18697"/>
                    <a:pt x="8232" y="19518"/>
                    <a:pt x="7621" y="20181"/>
                  </a:cubicBezTo>
                  <a:cubicBezTo>
                    <a:pt x="6778" y="21096"/>
                    <a:pt x="5657" y="21600"/>
                    <a:pt x="4464" y="21600"/>
                  </a:cubicBezTo>
                  <a:cubicBezTo>
                    <a:pt x="4464" y="21600"/>
                    <a:pt x="4464" y="21600"/>
                    <a:pt x="4464" y="21600"/>
                  </a:cubicBezTo>
                  <a:cubicBezTo>
                    <a:pt x="3272" y="21600"/>
                    <a:pt x="2151" y="21096"/>
                    <a:pt x="1307" y="20181"/>
                  </a:cubicBezTo>
                  <a:cubicBezTo>
                    <a:pt x="464" y="19266"/>
                    <a:pt x="0" y="18049"/>
                    <a:pt x="0" y="16755"/>
                  </a:cubicBezTo>
                  <a:cubicBezTo>
                    <a:pt x="0" y="14084"/>
                    <a:pt x="2003" y="11910"/>
                    <a:pt x="4464" y="11910"/>
                  </a:cubicBezTo>
                  <a:cubicBezTo>
                    <a:pt x="4921" y="11910"/>
                    <a:pt x="5375" y="11987"/>
                    <a:pt x="5808" y="12135"/>
                  </a:cubicBezTo>
                  <a:cubicBezTo>
                    <a:pt x="5963" y="12188"/>
                    <a:pt x="6131" y="12117"/>
                    <a:pt x="6212" y="11964"/>
                  </a:cubicBezTo>
                  <a:lnTo>
                    <a:pt x="7852" y="8882"/>
                  </a:lnTo>
                  <a:cubicBezTo>
                    <a:pt x="7933" y="8729"/>
                    <a:pt x="7906" y="8536"/>
                    <a:pt x="7786" y="8417"/>
                  </a:cubicBezTo>
                  <a:cubicBezTo>
                    <a:pt x="6875" y="7508"/>
                    <a:pt x="6336" y="6213"/>
                    <a:pt x="6336" y="4845"/>
                  </a:cubicBezTo>
                  <a:cubicBezTo>
                    <a:pt x="6336" y="2174"/>
                    <a:pt x="8338" y="0"/>
                    <a:pt x="10800" y="0"/>
                  </a:cubicBezTo>
                  <a:cubicBezTo>
                    <a:pt x="11992" y="0"/>
                    <a:pt x="13113" y="504"/>
                    <a:pt x="13957" y="1419"/>
                  </a:cubicBezTo>
                  <a:cubicBezTo>
                    <a:pt x="14800" y="2334"/>
                    <a:pt x="15264" y="3551"/>
                    <a:pt x="15264" y="4845"/>
                  </a:cubicBezTo>
                  <a:cubicBezTo>
                    <a:pt x="15264" y="6213"/>
                    <a:pt x="14725" y="7508"/>
                    <a:pt x="13814" y="8417"/>
                  </a:cubicBezTo>
                  <a:cubicBezTo>
                    <a:pt x="13695" y="8536"/>
                    <a:pt x="13667" y="8729"/>
                    <a:pt x="13748" y="8882"/>
                  </a:cubicBezTo>
                  <a:lnTo>
                    <a:pt x="15388" y="11964"/>
                  </a:lnTo>
                  <a:cubicBezTo>
                    <a:pt x="15469" y="12117"/>
                    <a:pt x="15637" y="12188"/>
                    <a:pt x="15792" y="12135"/>
                  </a:cubicBezTo>
                  <a:cubicBezTo>
                    <a:pt x="16225" y="11987"/>
                    <a:pt x="16679" y="11910"/>
                    <a:pt x="17136" y="11910"/>
                  </a:cubicBezTo>
                  <a:cubicBezTo>
                    <a:pt x="18328" y="11910"/>
                    <a:pt x="19449" y="12414"/>
                    <a:pt x="20292" y="13329"/>
                  </a:cubicBezTo>
                  <a:cubicBezTo>
                    <a:pt x="21136" y="14244"/>
                    <a:pt x="21600" y="15461"/>
                    <a:pt x="21600" y="16755"/>
                  </a:cubicBezTo>
                  <a:cubicBezTo>
                    <a:pt x="21600" y="18049"/>
                    <a:pt x="21136" y="19266"/>
                    <a:pt x="20292" y="20181"/>
                  </a:cubicBezTo>
                  <a:cubicBezTo>
                    <a:pt x="19449" y="21096"/>
                    <a:pt x="18328" y="21600"/>
                    <a:pt x="17136" y="21600"/>
                  </a:cubicBezTo>
                  <a:close/>
                </a:path>
              </a:pathLst>
            </a:custGeom>
            <a:solidFill>
              <a:srgbClr val="8BAA4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27"/>
            <p:cNvSpPr/>
            <p:nvPr/>
          </p:nvSpPr>
          <p:spPr>
            <a:xfrm>
              <a:off x="3354704" y="2833545"/>
              <a:ext cx="1556430" cy="1756803"/>
            </a:xfrm>
            <a:prstGeom prst="ellipse">
              <a:avLst/>
            </a:prstGeom>
            <a:solidFill>
              <a:srgbClr val="10B89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27"/>
            <p:cNvSpPr/>
            <p:nvPr/>
          </p:nvSpPr>
          <p:spPr>
            <a:xfrm>
              <a:off x="4617191" y="384228"/>
              <a:ext cx="1555605" cy="1755893"/>
            </a:xfrm>
            <a:prstGeom prst="ellipse">
              <a:avLst/>
            </a:prstGeom>
            <a:solidFill>
              <a:srgbClr val="F49C0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27"/>
            <p:cNvSpPr/>
            <p:nvPr/>
          </p:nvSpPr>
          <p:spPr>
            <a:xfrm>
              <a:off x="5126810" y="960013"/>
              <a:ext cx="509333" cy="627183"/>
            </a:xfrm>
            <a:custGeom>
              <a:avLst/>
              <a:gdLst/>
              <a:ahLst/>
              <a:cxnLst/>
              <a:rect l="l" t="t" r="r" b="b"/>
              <a:pathLst>
                <a:path w="21600" h="21600" extrusionOk="0">
                  <a:moveTo>
                    <a:pt x="10800" y="10800"/>
                  </a:moveTo>
                  <a:cubicBezTo>
                    <a:pt x="7548" y="10800"/>
                    <a:pt x="4909" y="8381"/>
                    <a:pt x="4909" y="5400"/>
                  </a:cubicBezTo>
                  <a:cubicBezTo>
                    <a:pt x="4909" y="2419"/>
                    <a:pt x="7548" y="0"/>
                    <a:pt x="10800" y="0"/>
                  </a:cubicBezTo>
                  <a:cubicBezTo>
                    <a:pt x="14052" y="0"/>
                    <a:pt x="16691" y="2419"/>
                    <a:pt x="16691" y="5400"/>
                  </a:cubicBezTo>
                  <a:cubicBezTo>
                    <a:pt x="16691" y="8381"/>
                    <a:pt x="14052" y="10800"/>
                    <a:pt x="10800" y="10800"/>
                  </a:cubicBezTo>
                  <a:close/>
                  <a:moveTo>
                    <a:pt x="17504" y="21600"/>
                  </a:moveTo>
                  <a:lnTo>
                    <a:pt x="4096" y="21600"/>
                  </a:lnTo>
                  <a:cubicBezTo>
                    <a:pt x="1657" y="21600"/>
                    <a:pt x="0" y="20236"/>
                    <a:pt x="0" y="17958"/>
                  </a:cubicBezTo>
                  <a:cubicBezTo>
                    <a:pt x="0" y="14780"/>
                    <a:pt x="813" y="9900"/>
                    <a:pt x="5308" y="9900"/>
                  </a:cubicBezTo>
                  <a:cubicBezTo>
                    <a:pt x="5784" y="9900"/>
                    <a:pt x="7793" y="11855"/>
                    <a:pt x="10800" y="11855"/>
                  </a:cubicBezTo>
                  <a:cubicBezTo>
                    <a:pt x="13807" y="11855"/>
                    <a:pt x="15816" y="9900"/>
                    <a:pt x="16292" y="9900"/>
                  </a:cubicBezTo>
                  <a:cubicBezTo>
                    <a:pt x="20787" y="9900"/>
                    <a:pt x="21600" y="14780"/>
                    <a:pt x="21600" y="17958"/>
                  </a:cubicBezTo>
                  <a:cubicBezTo>
                    <a:pt x="21600" y="20236"/>
                    <a:pt x="19943" y="21600"/>
                    <a:pt x="17504" y="2160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27"/>
            <p:cNvSpPr/>
            <p:nvPr/>
          </p:nvSpPr>
          <p:spPr>
            <a:xfrm>
              <a:off x="5845344" y="2825556"/>
              <a:ext cx="1556411" cy="1756803"/>
            </a:xfrm>
            <a:prstGeom prst="ellipse">
              <a:avLst/>
            </a:prstGeom>
            <a:solidFill>
              <a:srgbClr val="DC413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27"/>
            <p:cNvSpPr/>
            <p:nvPr/>
          </p:nvSpPr>
          <p:spPr>
            <a:xfrm>
              <a:off x="6191428" y="3281144"/>
              <a:ext cx="864241" cy="845625"/>
            </a:xfrm>
            <a:custGeom>
              <a:avLst/>
              <a:gdLst/>
              <a:ahLst/>
              <a:cxnLst/>
              <a:rect l="l" t="t" r="r" b="b"/>
              <a:pathLst>
                <a:path w="21533" h="21600" extrusionOk="0">
                  <a:moveTo>
                    <a:pt x="19357" y="12343"/>
                  </a:moveTo>
                  <a:lnTo>
                    <a:pt x="17854" y="12343"/>
                  </a:lnTo>
                  <a:cubicBezTo>
                    <a:pt x="17102" y="11379"/>
                    <a:pt x="16048" y="10836"/>
                    <a:pt x="14882" y="10800"/>
                  </a:cubicBezTo>
                  <a:cubicBezTo>
                    <a:pt x="15465" y="9896"/>
                    <a:pt x="15790" y="8811"/>
                    <a:pt x="15790" y="7714"/>
                  </a:cubicBezTo>
                  <a:cubicBezTo>
                    <a:pt x="15790" y="7449"/>
                    <a:pt x="15768" y="7184"/>
                    <a:pt x="15734" y="6919"/>
                  </a:cubicBezTo>
                  <a:cubicBezTo>
                    <a:pt x="16216" y="7100"/>
                    <a:pt x="16710" y="7196"/>
                    <a:pt x="17226" y="7196"/>
                  </a:cubicBezTo>
                  <a:cubicBezTo>
                    <a:pt x="18740" y="7196"/>
                    <a:pt x="19906" y="6171"/>
                    <a:pt x="20142" y="6171"/>
                  </a:cubicBezTo>
                  <a:cubicBezTo>
                    <a:pt x="21566" y="6171"/>
                    <a:pt x="21532" y="9450"/>
                    <a:pt x="21532" y="10426"/>
                  </a:cubicBezTo>
                  <a:cubicBezTo>
                    <a:pt x="21532" y="11764"/>
                    <a:pt x="20478" y="12343"/>
                    <a:pt x="19357" y="12343"/>
                  </a:cubicBezTo>
                  <a:close/>
                  <a:moveTo>
                    <a:pt x="17226" y="6171"/>
                  </a:moveTo>
                  <a:cubicBezTo>
                    <a:pt x="15645" y="6171"/>
                    <a:pt x="14355" y="4785"/>
                    <a:pt x="14355" y="3086"/>
                  </a:cubicBezTo>
                  <a:cubicBezTo>
                    <a:pt x="14355" y="1386"/>
                    <a:pt x="15645" y="0"/>
                    <a:pt x="17226" y="0"/>
                  </a:cubicBezTo>
                  <a:cubicBezTo>
                    <a:pt x="18807" y="0"/>
                    <a:pt x="20097" y="1386"/>
                    <a:pt x="20097" y="3086"/>
                  </a:cubicBezTo>
                  <a:cubicBezTo>
                    <a:pt x="20097" y="4785"/>
                    <a:pt x="18807" y="6171"/>
                    <a:pt x="17226" y="6171"/>
                  </a:cubicBezTo>
                  <a:close/>
                  <a:moveTo>
                    <a:pt x="10766" y="12343"/>
                  </a:moveTo>
                  <a:cubicBezTo>
                    <a:pt x="8388" y="12343"/>
                    <a:pt x="6459" y="10270"/>
                    <a:pt x="6459" y="7714"/>
                  </a:cubicBezTo>
                  <a:cubicBezTo>
                    <a:pt x="6459" y="5159"/>
                    <a:pt x="8388" y="3086"/>
                    <a:pt x="10766" y="3086"/>
                  </a:cubicBezTo>
                  <a:cubicBezTo>
                    <a:pt x="13144" y="3086"/>
                    <a:pt x="15073" y="5159"/>
                    <a:pt x="15073" y="7714"/>
                  </a:cubicBezTo>
                  <a:cubicBezTo>
                    <a:pt x="15073" y="10270"/>
                    <a:pt x="13144" y="12343"/>
                    <a:pt x="10766" y="12343"/>
                  </a:cubicBezTo>
                  <a:close/>
                  <a:moveTo>
                    <a:pt x="15667" y="21600"/>
                  </a:moveTo>
                  <a:lnTo>
                    <a:pt x="5865" y="21600"/>
                  </a:lnTo>
                  <a:cubicBezTo>
                    <a:pt x="4071" y="21600"/>
                    <a:pt x="2871" y="20431"/>
                    <a:pt x="2871" y="18478"/>
                  </a:cubicBezTo>
                  <a:cubicBezTo>
                    <a:pt x="2871" y="15754"/>
                    <a:pt x="3465" y="11571"/>
                    <a:pt x="6751" y="11571"/>
                  </a:cubicBezTo>
                  <a:cubicBezTo>
                    <a:pt x="7132" y="11571"/>
                    <a:pt x="8523" y="13247"/>
                    <a:pt x="10766" y="13247"/>
                  </a:cubicBezTo>
                  <a:cubicBezTo>
                    <a:pt x="13009" y="13247"/>
                    <a:pt x="14400" y="11571"/>
                    <a:pt x="14781" y="11571"/>
                  </a:cubicBezTo>
                  <a:cubicBezTo>
                    <a:pt x="18067" y="11571"/>
                    <a:pt x="18661" y="15754"/>
                    <a:pt x="18661" y="18478"/>
                  </a:cubicBezTo>
                  <a:cubicBezTo>
                    <a:pt x="18661" y="20431"/>
                    <a:pt x="17461" y="21600"/>
                    <a:pt x="15667" y="21600"/>
                  </a:cubicBezTo>
                  <a:close/>
                  <a:moveTo>
                    <a:pt x="4306" y="6171"/>
                  </a:moveTo>
                  <a:cubicBezTo>
                    <a:pt x="2725" y="6171"/>
                    <a:pt x="1435" y="4785"/>
                    <a:pt x="1435" y="3086"/>
                  </a:cubicBezTo>
                  <a:cubicBezTo>
                    <a:pt x="1435" y="1386"/>
                    <a:pt x="2725" y="0"/>
                    <a:pt x="4306" y="0"/>
                  </a:cubicBezTo>
                  <a:cubicBezTo>
                    <a:pt x="5887" y="0"/>
                    <a:pt x="7177" y="1386"/>
                    <a:pt x="7177" y="3086"/>
                  </a:cubicBezTo>
                  <a:cubicBezTo>
                    <a:pt x="7177" y="4785"/>
                    <a:pt x="5887" y="6171"/>
                    <a:pt x="4306" y="6171"/>
                  </a:cubicBezTo>
                  <a:close/>
                  <a:moveTo>
                    <a:pt x="3678" y="12343"/>
                  </a:moveTo>
                  <a:lnTo>
                    <a:pt x="2175" y="12343"/>
                  </a:lnTo>
                  <a:cubicBezTo>
                    <a:pt x="1054" y="12343"/>
                    <a:pt x="0" y="11764"/>
                    <a:pt x="0" y="10426"/>
                  </a:cubicBezTo>
                  <a:cubicBezTo>
                    <a:pt x="0" y="9450"/>
                    <a:pt x="-34" y="6171"/>
                    <a:pt x="1390" y="6171"/>
                  </a:cubicBezTo>
                  <a:cubicBezTo>
                    <a:pt x="1626" y="6171"/>
                    <a:pt x="2792" y="7196"/>
                    <a:pt x="4306" y="7196"/>
                  </a:cubicBezTo>
                  <a:cubicBezTo>
                    <a:pt x="4822" y="7196"/>
                    <a:pt x="5316" y="7100"/>
                    <a:pt x="5798" y="6919"/>
                  </a:cubicBezTo>
                  <a:cubicBezTo>
                    <a:pt x="5764" y="7184"/>
                    <a:pt x="5742" y="7449"/>
                    <a:pt x="5742" y="7714"/>
                  </a:cubicBezTo>
                  <a:cubicBezTo>
                    <a:pt x="5742" y="8811"/>
                    <a:pt x="6067" y="9896"/>
                    <a:pt x="6650" y="10800"/>
                  </a:cubicBezTo>
                  <a:cubicBezTo>
                    <a:pt x="5484" y="10836"/>
                    <a:pt x="4430" y="11379"/>
                    <a:pt x="3678" y="12343"/>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27"/>
            <p:cNvSpPr/>
            <p:nvPr/>
          </p:nvSpPr>
          <p:spPr>
            <a:xfrm>
              <a:off x="3772553" y="3343590"/>
              <a:ext cx="720731" cy="720731"/>
            </a:xfrm>
            <a:custGeom>
              <a:avLst/>
              <a:gdLst/>
              <a:ahLst/>
              <a:cxnLst/>
              <a:rect l="l" t="t" r="r" b="b"/>
              <a:pathLst>
                <a:path w="21600" h="21600" extrusionOk="0">
                  <a:moveTo>
                    <a:pt x="17297" y="17002"/>
                  </a:moveTo>
                  <a:cubicBezTo>
                    <a:pt x="17212" y="16917"/>
                    <a:pt x="17058" y="16945"/>
                    <a:pt x="16945" y="16889"/>
                  </a:cubicBezTo>
                  <a:cubicBezTo>
                    <a:pt x="16833" y="16847"/>
                    <a:pt x="16748" y="16805"/>
                    <a:pt x="16608" y="16777"/>
                  </a:cubicBezTo>
                  <a:cubicBezTo>
                    <a:pt x="16636" y="16495"/>
                    <a:pt x="16327" y="16397"/>
                    <a:pt x="16130" y="16256"/>
                  </a:cubicBezTo>
                  <a:cubicBezTo>
                    <a:pt x="15947" y="16116"/>
                    <a:pt x="15834" y="15961"/>
                    <a:pt x="15567" y="16017"/>
                  </a:cubicBezTo>
                  <a:cubicBezTo>
                    <a:pt x="15539" y="16031"/>
                    <a:pt x="15258" y="16130"/>
                    <a:pt x="15314" y="16186"/>
                  </a:cubicBezTo>
                  <a:cubicBezTo>
                    <a:pt x="15131" y="16031"/>
                    <a:pt x="15047" y="15947"/>
                    <a:pt x="14808" y="15877"/>
                  </a:cubicBezTo>
                  <a:cubicBezTo>
                    <a:pt x="14583" y="15806"/>
                    <a:pt x="14428" y="15525"/>
                    <a:pt x="14203" y="15778"/>
                  </a:cubicBezTo>
                  <a:cubicBezTo>
                    <a:pt x="14091" y="15891"/>
                    <a:pt x="14147" y="16059"/>
                    <a:pt x="14091" y="16172"/>
                  </a:cubicBezTo>
                  <a:cubicBezTo>
                    <a:pt x="13908" y="16017"/>
                    <a:pt x="14259" y="15834"/>
                    <a:pt x="14119" y="15666"/>
                  </a:cubicBezTo>
                  <a:cubicBezTo>
                    <a:pt x="13950" y="15469"/>
                    <a:pt x="13655" y="15792"/>
                    <a:pt x="13514" y="15877"/>
                  </a:cubicBezTo>
                  <a:cubicBezTo>
                    <a:pt x="13430" y="15947"/>
                    <a:pt x="13331" y="15975"/>
                    <a:pt x="13275" y="16059"/>
                  </a:cubicBezTo>
                  <a:cubicBezTo>
                    <a:pt x="13205" y="16158"/>
                    <a:pt x="13177" y="16284"/>
                    <a:pt x="13120" y="16383"/>
                  </a:cubicBezTo>
                  <a:cubicBezTo>
                    <a:pt x="13078" y="16270"/>
                    <a:pt x="12839" y="16298"/>
                    <a:pt x="12825" y="16214"/>
                  </a:cubicBezTo>
                  <a:cubicBezTo>
                    <a:pt x="12881" y="16552"/>
                    <a:pt x="12881" y="16903"/>
                    <a:pt x="12952" y="17241"/>
                  </a:cubicBezTo>
                  <a:cubicBezTo>
                    <a:pt x="12994" y="17437"/>
                    <a:pt x="12952" y="17761"/>
                    <a:pt x="12783" y="17916"/>
                  </a:cubicBezTo>
                  <a:cubicBezTo>
                    <a:pt x="12614" y="18070"/>
                    <a:pt x="12403" y="18239"/>
                    <a:pt x="12375" y="18478"/>
                  </a:cubicBezTo>
                  <a:cubicBezTo>
                    <a:pt x="12347" y="18647"/>
                    <a:pt x="12389" y="18802"/>
                    <a:pt x="12544" y="18844"/>
                  </a:cubicBezTo>
                  <a:cubicBezTo>
                    <a:pt x="12558" y="19055"/>
                    <a:pt x="12319" y="19209"/>
                    <a:pt x="12333" y="19434"/>
                  </a:cubicBezTo>
                  <a:cubicBezTo>
                    <a:pt x="12333" y="19448"/>
                    <a:pt x="12347" y="19589"/>
                    <a:pt x="12361" y="19659"/>
                  </a:cubicBezTo>
                  <a:cubicBezTo>
                    <a:pt x="14287" y="19322"/>
                    <a:pt x="16003" y="18366"/>
                    <a:pt x="17297" y="17002"/>
                  </a:cubicBezTo>
                  <a:close/>
                  <a:moveTo>
                    <a:pt x="14330" y="7594"/>
                  </a:moveTo>
                  <a:cubicBezTo>
                    <a:pt x="14400" y="7580"/>
                    <a:pt x="14470" y="7327"/>
                    <a:pt x="14512" y="7270"/>
                  </a:cubicBezTo>
                  <a:cubicBezTo>
                    <a:pt x="14597" y="7172"/>
                    <a:pt x="14709" y="7116"/>
                    <a:pt x="14822" y="7059"/>
                  </a:cubicBezTo>
                  <a:cubicBezTo>
                    <a:pt x="15061" y="6961"/>
                    <a:pt x="15300" y="6933"/>
                    <a:pt x="15553" y="6891"/>
                  </a:cubicBezTo>
                  <a:cubicBezTo>
                    <a:pt x="15792" y="6834"/>
                    <a:pt x="16087" y="6834"/>
                    <a:pt x="16270" y="7045"/>
                  </a:cubicBezTo>
                  <a:cubicBezTo>
                    <a:pt x="16228" y="7003"/>
                    <a:pt x="16566" y="6708"/>
                    <a:pt x="16608" y="6694"/>
                  </a:cubicBezTo>
                  <a:cubicBezTo>
                    <a:pt x="16734" y="6623"/>
                    <a:pt x="16945" y="6652"/>
                    <a:pt x="17030" y="6525"/>
                  </a:cubicBezTo>
                  <a:cubicBezTo>
                    <a:pt x="17058" y="6483"/>
                    <a:pt x="17058" y="6216"/>
                    <a:pt x="17058" y="6216"/>
                  </a:cubicBezTo>
                  <a:cubicBezTo>
                    <a:pt x="16819" y="6244"/>
                    <a:pt x="16734" y="6019"/>
                    <a:pt x="16720" y="5822"/>
                  </a:cubicBezTo>
                  <a:cubicBezTo>
                    <a:pt x="16720" y="5836"/>
                    <a:pt x="16692" y="5878"/>
                    <a:pt x="16636" y="5934"/>
                  </a:cubicBezTo>
                  <a:cubicBezTo>
                    <a:pt x="16650" y="5723"/>
                    <a:pt x="16383" y="5878"/>
                    <a:pt x="16284" y="5850"/>
                  </a:cubicBezTo>
                  <a:cubicBezTo>
                    <a:pt x="15961" y="5766"/>
                    <a:pt x="16003" y="5541"/>
                    <a:pt x="15905" y="5302"/>
                  </a:cubicBezTo>
                  <a:cubicBezTo>
                    <a:pt x="15848" y="5175"/>
                    <a:pt x="15694" y="5133"/>
                    <a:pt x="15637" y="5006"/>
                  </a:cubicBezTo>
                  <a:cubicBezTo>
                    <a:pt x="15581" y="4922"/>
                    <a:pt x="15553" y="4739"/>
                    <a:pt x="15427" y="4725"/>
                  </a:cubicBezTo>
                  <a:cubicBezTo>
                    <a:pt x="15342" y="4711"/>
                    <a:pt x="15187" y="5020"/>
                    <a:pt x="15159" y="5006"/>
                  </a:cubicBezTo>
                  <a:cubicBezTo>
                    <a:pt x="15033" y="4936"/>
                    <a:pt x="14977" y="5034"/>
                    <a:pt x="14878" y="5091"/>
                  </a:cubicBezTo>
                  <a:cubicBezTo>
                    <a:pt x="14794" y="5147"/>
                    <a:pt x="14723" y="5119"/>
                    <a:pt x="14639" y="5161"/>
                  </a:cubicBezTo>
                  <a:cubicBezTo>
                    <a:pt x="14892" y="5077"/>
                    <a:pt x="14527" y="4936"/>
                    <a:pt x="14400" y="4964"/>
                  </a:cubicBezTo>
                  <a:cubicBezTo>
                    <a:pt x="14597" y="4908"/>
                    <a:pt x="14498" y="4697"/>
                    <a:pt x="14386" y="4598"/>
                  </a:cubicBezTo>
                  <a:cubicBezTo>
                    <a:pt x="14414" y="4598"/>
                    <a:pt x="14428" y="4598"/>
                    <a:pt x="14456" y="4598"/>
                  </a:cubicBezTo>
                  <a:cubicBezTo>
                    <a:pt x="14428" y="4472"/>
                    <a:pt x="14034" y="4359"/>
                    <a:pt x="13908" y="4275"/>
                  </a:cubicBezTo>
                  <a:cubicBezTo>
                    <a:pt x="13781" y="4191"/>
                    <a:pt x="13106" y="4050"/>
                    <a:pt x="12966" y="4134"/>
                  </a:cubicBezTo>
                  <a:cubicBezTo>
                    <a:pt x="12797" y="4233"/>
                    <a:pt x="13008" y="4514"/>
                    <a:pt x="13008" y="4655"/>
                  </a:cubicBezTo>
                  <a:cubicBezTo>
                    <a:pt x="13022" y="4823"/>
                    <a:pt x="12839" y="4866"/>
                    <a:pt x="12839" y="5006"/>
                  </a:cubicBezTo>
                  <a:cubicBezTo>
                    <a:pt x="12839" y="5245"/>
                    <a:pt x="13289" y="5203"/>
                    <a:pt x="13177" y="5527"/>
                  </a:cubicBezTo>
                  <a:cubicBezTo>
                    <a:pt x="13106" y="5723"/>
                    <a:pt x="12839" y="5766"/>
                    <a:pt x="12727" y="5920"/>
                  </a:cubicBezTo>
                  <a:cubicBezTo>
                    <a:pt x="12614" y="6061"/>
                    <a:pt x="12741" y="6314"/>
                    <a:pt x="12853" y="6413"/>
                  </a:cubicBezTo>
                  <a:cubicBezTo>
                    <a:pt x="12966" y="6497"/>
                    <a:pt x="12656" y="6638"/>
                    <a:pt x="12614" y="6666"/>
                  </a:cubicBezTo>
                  <a:cubicBezTo>
                    <a:pt x="12375" y="6778"/>
                    <a:pt x="12192" y="6427"/>
                    <a:pt x="12136" y="6216"/>
                  </a:cubicBezTo>
                  <a:cubicBezTo>
                    <a:pt x="12094" y="6061"/>
                    <a:pt x="12080" y="5878"/>
                    <a:pt x="11911" y="5794"/>
                  </a:cubicBezTo>
                  <a:cubicBezTo>
                    <a:pt x="11827" y="5766"/>
                    <a:pt x="11559" y="5723"/>
                    <a:pt x="11503" y="5808"/>
                  </a:cubicBezTo>
                  <a:cubicBezTo>
                    <a:pt x="11419" y="5597"/>
                    <a:pt x="11123" y="5513"/>
                    <a:pt x="10927" y="5442"/>
                  </a:cubicBezTo>
                  <a:cubicBezTo>
                    <a:pt x="10645" y="5344"/>
                    <a:pt x="10406" y="5344"/>
                    <a:pt x="10111" y="5386"/>
                  </a:cubicBezTo>
                  <a:cubicBezTo>
                    <a:pt x="10209" y="5372"/>
                    <a:pt x="10083" y="4936"/>
                    <a:pt x="9844" y="5006"/>
                  </a:cubicBezTo>
                  <a:cubicBezTo>
                    <a:pt x="9914" y="4866"/>
                    <a:pt x="9886" y="4711"/>
                    <a:pt x="9914" y="4570"/>
                  </a:cubicBezTo>
                  <a:cubicBezTo>
                    <a:pt x="9942" y="4458"/>
                    <a:pt x="9998" y="4345"/>
                    <a:pt x="10083" y="4247"/>
                  </a:cubicBezTo>
                  <a:cubicBezTo>
                    <a:pt x="10111" y="4191"/>
                    <a:pt x="10420" y="3867"/>
                    <a:pt x="10322" y="3853"/>
                  </a:cubicBezTo>
                  <a:cubicBezTo>
                    <a:pt x="10561" y="3881"/>
                    <a:pt x="10828" y="3895"/>
                    <a:pt x="11025" y="3698"/>
                  </a:cubicBezTo>
                  <a:cubicBezTo>
                    <a:pt x="11152" y="3572"/>
                    <a:pt x="11208" y="3361"/>
                    <a:pt x="11334" y="3220"/>
                  </a:cubicBezTo>
                  <a:cubicBezTo>
                    <a:pt x="11517" y="3009"/>
                    <a:pt x="11742" y="3277"/>
                    <a:pt x="11939" y="3291"/>
                  </a:cubicBezTo>
                  <a:cubicBezTo>
                    <a:pt x="12220" y="3305"/>
                    <a:pt x="12206" y="2995"/>
                    <a:pt x="12052" y="2855"/>
                  </a:cubicBezTo>
                  <a:cubicBezTo>
                    <a:pt x="12234" y="2869"/>
                    <a:pt x="12080" y="2531"/>
                    <a:pt x="11981" y="2489"/>
                  </a:cubicBezTo>
                  <a:cubicBezTo>
                    <a:pt x="11855" y="2447"/>
                    <a:pt x="11377" y="2573"/>
                    <a:pt x="11630" y="2672"/>
                  </a:cubicBezTo>
                  <a:cubicBezTo>
                    <a:pt x="11573" y="2644"/>
                    <a:pt x="11236" y="3347"/>
                    <a:pt x="11039" y="2995"/>
                  </a:cubicBezTo>
                  <a:cubicBezTo>
                    <a:pt x="10983" y="2925"/>
                    <a:pt x="10955" y="2630"/>
                    <a:pt x="10828" y="2616"/>
                  </a:cubicBezTo>
                  <a:cubicBezTo>
                    <a:pt x="10716" y="2616"/>
                    <a:pt x="10645" y="2742"/>
                    <a:pt x="10603" y="2827"/>
                  </a:cubicBezTo>
                  <a:cubicBezTo>
                    <a:pt x="10673" y="2644"/>
                    <a:pt x="10209" y="2517"/>
                    <a:pt x="10111" y="2503"/>
                  </a:cubicBezTo>
                  <a:cubicBezTo>
                    <a:pt x="10322" y="2363"/>
                    <a:pt x="10153" y="2208"/>
                    <a:pt x="9998" y="2123"/>
                  </a:cubicBezTo>
                  <a:cubicBezTo>
                    <a:pt x="9886" y="2053"/>
                    <a:pt x="9534" y="1997"/>
                    <a:pt x="9436" y="2109"/>
                  </a:cubicBezTo>
                  <a:cubicBezTo>
                    <a:pt x="9169" y="2433"/>
                    <a:pt x="9717" y="2475"/>
                    <a:pt x="9858" y="2559"/>
                  </a:cubicBezTo>
                  <a:cubicBezTo>
                    <a:pt x="9900" y="2588"/>
                    <a:pt x="10069" y="2686"/>
                    <a:pt x="9970" y="2756"/>
                  </a:cubicBezTo>
                  <a:cubicBezTo>
                    <a:pt x="9886" y="2798"/>
                    <a:pt x="9633" y="2869"/>
                    <a:pt x="9605" y="2925"/>
                  </a:cubicBezTo>
                  <a:cubicBezTo>
                    <a:pt x="9520" y="3052"/>
                    <a:pt x="9703" y="3192"/>
                    <a:pt x="9577" y="3319"/>
                  </a:cubicBezTo>
                  <a:cubicBezTo>
                    <a:pt x="9450" y="3192"/>
                    <a:pt x="9450" y="2981"/>
                    <a:pt x="9352" y="2841"/>
                  </a:cubicBezTo>
                  <a:cubicBezTo>
                    <a:pt x="9478" y="2995"/>
                    <a:pt x="8845" y="2911"/>
                    <a:pt x="8859" y="2911"/>
                  </a:cubicBezTo>
                  <a:cubicBezTo>
                    <a:pt x="8648" y="2911"/>
                    <a:pt x="8311" y="3052"/>
                    <a:pt x="8156" y="2841"/>
                  </a:cubicBezTo>
                  <a:cubicBezTo>
                    <a:pt x="8128" y="2784"/>
                    <a:pt x="8128" y="2461"/>
                    <a:pt x="8212" y="2531"/>
                  </a:cubicBezTo>
                  <a:cubicBezTo>
                    <a:pt x="8086" y="2433"/>
                    <a:pt x="8002" y="2334"/>
                    <a:pt x="7917" y="2278"/>
                  </a:cubicBezTo>
                  <a:cubicBezTo>
                    <a:pt x="7453" y="2433"/>
                    <a:pt x="7017" y="2630"/>
                    <a:pt x="6595" y="2855"/>
                  </a:cubicBezTo>
                  <a:cubicBezTo>
                    <a:pt x="6652" y="2869"/>
                    <a:pt x="6694" y="2869"/>
                    <a:pt x="6764" y="2841"/>
                  </a:cubicBezTo>
                  <a:cubicBezTo>
                    <a:pt x="6877" y="2798"/>
                    <a:pt x="6975" y="2728"/>
                    <a:pt x="7088" y="2672"/>
                  </a:cubicBezTo>
                  <a:cubicBezTo>
                    <a:pt x="7228" y="2616"/>
                    <a:pt x="7523" y="2447"/>
                    <a:pt x="7678" y="2573"/>
                  </a:cubicBezTo>
                  <a:cubicBezTo>
                    <a:pt x="7692" y="2545"/>
                    <a:pt x="7734" y="2517"/>
                    <a:pt x="7748" y="2503"/>
                  </a:cubicBezTo>
                  <a:cubicBezTo>
                    <a:pt x="7847" y="2616"/>
                    <a:pt x="7945" y="2728"/>
                    <a:pt x="8030" y="2855"/>
                  </a:cubicBezTo>
                  <a:cubicBezTo>
                    <a:pt x="7917" y="2798"/>
                    <a:pt x="7734" y="2827"/>
                    <a:pt x="7608" y="2841"/>
                  </a:cubicBezTo>
                  <a:cubicBezTo>
                    <a:pt x="7509" y="2869"/>
                    <a:pt x="7341" y="2897"/>
                    <a:pt x="7298" y="3009"/>
                  </a:cubicBezTo>
                  <a:cubicBezTo>
                    <a:pt x="7341" y="3080"/>
                    <a:pt x="7397" y="3192"/>
                    <a:pt x="7369" y="3263"/>
                  </a:cubicBezTo>
                  <a:cubicBezTo>
                    <a:pt x="7186" y="3136"/>
                    <a:pt x="7045" y="2925"/>
                    <a:pt x="6792" y="2897"/>
                  </a:cubicBezTo>
                  <a:cubicBezTo>
                    <a:pt x="6680" y="2897"/>
                    <a:pt x="6567" y="2897"/>
                    <a:pt x="6483" y="2911"/>
                  </a:cubicBezTo>
                  <a:cubicBezTo>
                    <a:pt x="5133" y="3656"/>
                    <a:pt x="3994" y="4739"/>
                    <a:pt x="3178" y="6033"/>
                  </a:cubicBezTo>
                  <a:cubicBezTo>
                    <a:pt x="3234" y="6089"/>
                    <a:pt x="3291" y="6131"/>
                    <a:pt x="3347" y="6145"/>
                  </a:cubicBezTo>
                  <a:cubicBezTo>
                    <a:pt x="3488" y="6188"/>
                    <a:pt x="3347" y="6595"/>
                    <a:pt x="3614" y="6384"/>
                  </a:cubicBezTo>
                  <a:cubicBezTo>
                    <a:pt x="3698" y="6455"/>
                    <a:pt x="3713" y="6553"/>
                    <a:pt x="3656" y="6652"/>
                  </a:cubicBezTo>
                  <a:cubicBezTo>
                    <a:pt x="3670" y="6638"/>
                    <a:pt x="4233" y="7003"/>
                    <a:pt x="4275" y="7031"/>
                  </a:cubicBezTo>
                  <a:cubicBezTo>
                    <a:pt x="4373" y="7116"/>
                    <a:pt x="4528" y="7214"/>
                    <a:pt x="4570" y="7327"/>
                  </a:cubicBezTo>
                  <a:cubicBezTo>
                    <a:pt x="4598" y="7425"/>
                    <a:pt x="4514" y="7537"/>
                    <a:pt x="4430" y="7580"/>
                  </a:cubicBezTo>
                  <a:cubicBezTo>
                    <a:pt x="4416" y="7552"/>
                    <a:pt x="4205" y="7341"/>
                    <a:pt x="4177" y="7397"/>
                  </a:cubicBezTo>
                  <a:cubicBezTo>
                    <a:pt x="4134" y="7467"/>
                    <a:pt x="4177" y="7847"/>
                    <a:pt x="4331" y="7833"/>
                  </a:cubicBezTo>
                  <a:cubicBezTo>
                    <a:pt x="4106" y="7847"/>
                    <a:pt x="4205" y="8719"/>
                    <a:pt x="4148" y="8887"/>
                  </a:cubicBezTo>
                  <a:cubicBezTo>
                    <a:pt x="4148" y="8902"/>
                    <a:pt x="4177" y="8902"/>
                    <a:pt x="4177" y="8902"/>
                  </a:cubicBezTo>
                  <a:cubicBezTo>
                    <a:pt x="4134" y="9070"/>
                    <a:pt x="4275" y="9731"/>
                    <a:pt x="4556" y="9661"/>
                  </a:cubicBezTo>
                  <a:cubicBezTo>
                    <a:pt x="4373" y="9703"/>
                    <a:pt x="4880" y="10350"/>
                    <a:pt x="4950" y="10392"/>
                  </a:cubicBezTo>
                  <a:cubicBezTo>
                    <a:pt x="5133" y="10519"/>
                    <a:pt x="5344" y="10603"/>
                    <a:pt x="5470" y="10786"/>
                  </a:cubicBezTo>
                  <a:cubicBezTo>
                    <a:pt x="5611" y="10983"/>
                    <a:pt x="5611" y="11278"/>
                    <a:pt x="5808" y="11433"/>
                  </a:cubicBezTo>
                  <a:cubicBezTo>
                    <a:pt x="5752" y="11602"/>
                    <a:pt x="6103" y="11798"/>
                    <a:pt x="6089" y="12037"/>
                  </a:cubicBezTo>
                  <a:cubicBezTo>
                    <a:pt x="6061" y="12052"/>
                    <a:pt x="6047" y="12052"/>
                    <a:pt x="6019" y="12066"/>
                  </a:cubicBezTo>
                  <a:cubicBezTo>
                    <a:pt x="6089" y="12262"/>
                    <a:pt x="6356" y="12262"/>
                    <a:pt x="6455" y="12445"/>
                  </a:cubicBezTo>
                  <a:cubicBezTo>
                    <a:pt x="6511" y="12558"/>
                    <a:pt x="6455" y="12825"/>
                    <a:pt x="6638" y="12769"/>
                  </a:cubicBezTo>
                  <a:cubicBezTo>
                    <a:pt x="6666" y="12459"/>
                    <a:pt x="6455" y="12150"/>
                    <a:pt x="6300" y="11897"/>
                  </a:cubicBezTo>
                  <a:cubicBezTo>
                    <a:pt x="6216" y="11756"/>
                    <a:pt x="6131" y="11630"/>
                    <a:pt x="6061" y="11489"/>
                  </a:cubicBezTo>
                  <a:cubicBezTo>
                    <a:pt x="5991" y="11362"/>
                    <a:pt x="5977" y="11208"/>
                    <a:pt x="5920" y="11067"/>
                  </a:cubicBezTo>
                  <a:cubicBezTo>
                    <a:pt x="5977" y="11081"/>
                    <a:pt x="6286" y="11194"/>
                    <a:pt x="6258" y="11236"/>
                  </a:cubicBezTo>
                  <a:cubicBezTo>
                    <a:pt x="6145" y="11517"/>
                    <a:pt x="6708" y="12009"/>
                    <a:pt x="6863" y="12192"/>
                  </a:cubicBezTo>
                  <a:cubicBezTo>
                    <a:pt x="6905" y="12234"/>
                    <a:pt x="7228" y="12656"/>
                    <a:pt x="7059" y="12656"/>
                  </a:cubicBezTo>
                  <a:cubicBezTo>
                    <a:pt x="7242" y="12656"/>
                    <a:pt x="7495" y="12937"/>
                    <a:pt x="7580" y="13078"/>
                  </a:cubicBezTo>
                  <a:cubicBezTo>
                    <a:pt x="7706" y="13289"/>
                    <a:pt x="7678" y="13556"/>
                    <a:pt x="7763" y="13781"/>
                  </a:cubicBezTo>
                  <a:cubicBezTo>
                    <a:pt x="7847" y="14062"/>
                    <a:pt x="8241" y="14189"/>
                    <a:pt x="8466" y="14316"/>
                  </a:cubicBezTo>
                  <a:cubicBezTo>
                    <a:pt x="8663" y="14414"/>
                    <a:pt x="8831" y="14555"/>
                    <a:pt x="9028" y="14625"/>
                  </a:cubicBezTo>
                  <a:cubicBezTo>
                    <a:pt x="9323" y="14737"/>
                    <a:pt x="9394" y="14639"/>
                    <a:pt x="9647" y="14597"/>
                  </a:cubicBezTo>
                  <a:cubicBezTo>
                    <a:pt x="10013" y="14541"/>
                    <a:pt x="10055" y="14948"/>
                    <a:pt x="10350" y="15103"/>
                  </a:cubicBezTo>
                  <a:cubicBezTo>
                    <a:pt x="10533" y="15202"/>
                    <a:pt x="10927" y="15342"/>
                    <a:pt x="11123" y="15258"/>
                  </a:cubicBezTo>
                  <a:cubicBezTo>
                    <a:pt x="11039" y="15286"/>
                    <a:pt x="11419" y="15862"/>
                    <a:pt x="11447" y="15905"/>
                  </a:cubicBezTo>
                  <a:cubicBezTo>
                    <a:pt x="11573" y="16073"/>
                    <a:pt x="11812" y="16158"/>
                    <a:pt x="11953" y="16327"/>
                  </a:cubicBezTo>
                  <a:cubicBezTo>
                    <a:pt x="11995" y="16298"/>
                    <a:pt x="12037" y="16256"/>
                    <a:pt x="12052" y="16200"/>
                  </a:cubicBezTo>
                  <a:cubicBezTo>
                    <a:pt x="11995" y="16355"/>
                    <a:pt x="12262" y="16650"/>
                    <a:pt x="12403" y="16622"/>
                  </a:cubicBezTo>
                  <a:cubicBezTo>
                    <a:pt x="12558" y="16594"/>
                    <a:pt x="12600" y="16284"/>
                    <a:pt x="12600" y="16172"/>
                  </a:cubicBezTo>
                  <a:cubicBezTo>
                    <a:pt x="12319" y="16312"/>
                    <a:pt x="12066" y="16200"/>
                    <a:pt x="11911" y="15919"/>
                  </a:cubicBezTo>
                  <a:cubicBezTo>
                    <a:pt x="11883" y="15848"/>
                    <a:pt x="11658" y="15455"/>
                    <a:pt x="11855" y="15455"/>
                  </a:cubicBezTo>
                  <a:cubicBezTo>
                    <a:pt x="12122" y="15455"/>
                    <a:pt x="11939" y="15244"/>
                    <a:pt x="11911" y="15047"/>
                  </a:cubicBezTo>
                  <a:cubicBezTo>
                    <a:pt x="11883" y="14850"/>
                    <a:pt x="11686" y="14723"/>
                    <a:pt x="11587" y="14555"/>
                  </a:cubicBezTo>
                  <a:cubicBezTo>
                    <a:pt x="11503" y="14723"/>
                    <a:pt x="11222" y="14681"/>
                    <a:pt x="11137" y="14541"/>
                  </a:cubicBezTo>
                  <a:cubicBezTo>
                    <a:pt x="11137" y="14583"/>
                    <a:pt x="11095" y="14653"/>
                    <a:pt x="11095" y="14709"/>
                  </a:cubicBezTo>
                  <a:cubicBezTo>
                    <a:pt x="11025" y="14709"/>
                    <a:pt x="10955" y="14723"/>
                    <a:pt x="10884" y="14695"/>
                  </a:cubicBezTo>
                  <a:cubicBezTo>
                    <a:pt x="10912" y="14527"/>
                    <a:pt x="10927" y="14316"/>
                    <a:pt x="10969" y="14133"/>
                  </a:cubicBezTo>
                  <a:cubicBezTo>
                    <a:pt x="11039" y="13880"/>
                    <a:pt x="11503" y="13387"/>
                    <a:pt x="10898" y="13416"/>
                  </a:cubicBezTo>
                  <a:cubicBezTo>
                    <a:pt x="10688" y="13430"/>
                    <a:pt x="10603" y="13514"/>
                    <a:pt x="10533" y="13697"/>
                  </a:cubicBezTo>
                  <a:cubicBezTo>
                    <a:pt x="10463" y="13866"/>
                    <a:pt x="10491" y="14020"/>
                    <a:pt x="10294" y="14105"/>
                  </a:cubicBezTo>
                  <a:cubicBezTo>
                    <a:pt x="10167" y="14161"/>
                    <a:pt x="9745" y="14133"/>
                    <a:pt x="9619" y="14062"/>
                  </a:cubicBezTo>
                  <a:cubicBezTo>
                    <a:pt x="9352" y="13908"/>
                    <a:pt x="9169" y="13416"/>
                    <a:pt x="9169" y="13134"/>
                  </a:cubicBezTo>
                  <a:cubicBezTo>
                    <a:pt x="9155" y="12755"/>
                    <a:pt x="9352" y="12417"/>
                    <a:pt x="9169" y="12066"/>
                  </a:cubicBezTo>
                  <a:cubicBezTo>
                    <a:pt x="9253" y="11995"/>
                    <a:pt x="9338" y="11855"/>
                    <a:pt x="9436" y="11784"/>
                  </a:cubicBezTo>
                  <a:cubicBezTo>
                    <a:pt x="9520" y="11728"/>
                    <a:pt x="9619" y="11827"/>
                    <a:pt x="9661" y="11658"/>
                  </a:cubicBezTo>
                  <a:cubicBezTo>
                    <a:pt x="9619" y="11630"/>
                    <a:pt x="9562" y="11573"/>
                    <a:pt x="9548" y="11573"/>
                  </a:cubicBezTo>
                  <a:cubicBezTo>
                    <a:pt x="9759" y="11672"/>
                    <a:pt x="10153" y="11433"/>
                    <a:pt x="10336" y="11573"/>
                  </a:cubicBezTo>
                  <a:cubicBezTo>
                    <a:pt x="10448" y="11658"/>
                    <a:pt x="10575" y="11686"/>
                    <a:pt x="10645" y="11545"/>
                  </a:cubicBezTo>
                  <a:cubicBezTo>
                    <a:pt x="10659" y="11503"/>
                    <a:pt x="10547" y="11334"/>
                    <a:pt x="10603" y="11222"/>
                  </a:cubicBezTo>
                  <a:cubicBezTo>
                    <a:pt x="10645" y="11461"/>
                    <a:pt x="10800" y="11503"/>
                    <a:pt x="11011" y="11348"/>
                  </a:cubicBezTo>
                  <a:cubicBezTo>
                    <a:pt x="11095" y="11433"/>
                    <a:pt x="11320" y="11405"/>
                    <a:pt x="11475" y="11489"/>
                  </a:cubicBezTo>
                  <a:cubicBezTo>
                    <a:pt x="11630" y="11587"/>
                    <a:pt x="11658" y="11742"/>
                    <a:pt x="11841" y="11531"/>
                  </a:cubicBezTo>
                  <a:cubicBezTo>
                    <a:pt x="11953" y="11700"/>
                    <a:pt x="11967" y="11700"/>
                    <a:pt x="12009" y="11869"/>
                  </a:cubicBezTo>
                  <a:cubicBezTo>
                    <a:pt x="12052" y="12023"/>
                    <a:pt x="12136" y="12417"/>
                    <a:pt x="12277" y="12487"/>
                  </a:cubicBezTo>
                  <a:cubicBezTo>
                    <a:pt x="12572" y="12670"/>
                    <a:pt x="12502" y="12178"/>
                    <a:pt x="12473" y="12009"/>
                  </a:cubicBezTo>
                  <a:cubicBezTo>
                    <a:pt x="12459" y="11995"/>
                    <a:pt x="12459" y="11531"/>
                    <a:pt x="12445" y="11531"/>
                  </a:cubicBezTo>
                  <a:cubicBezTo>
                    <a:pt x="11995" y="11433"/>
                    <a:pt x="12164" y="11081"/>
                    <a:pt x="12417" y="10842"/>
                  </a:cubicBezTo>
                  <a:cubicBezTo>
                    <a:pt x="12459" y="10814"/>
                    <a:pt x="12783" y="10702"/>
                    <a:pt x="12923" y="10589"/>
                  </a:cubicBezTo>
                  <a:cubicBezTo>
                    <a:pt x="13050" y="10477"/>
                    <a:pt x="13205" y="10280"/>
                    <a:pt x="13134" y="10097"/>
                  </a:cubicBezTo>
                  <a:cubicBezTo>
                    <a:pt x="13205" y="10097"/>
                    <a:pt x="13261" y="10041"/>
                    <a:pt x="13289" y="9970"/>
                  </a:cubicBezTo>
                  <a:cubicBezTo>
                    <a:pt x="13247" y="9956"/>
                    <a:pt x="13078" y="9816"/>
                    <a:pt x="13050" y="9830"/>
                  </a:cubicBezTo>
                  <a:cubicBezTo>
                    <a:pt x="13148" y="9773"/>
                    <a:pt x="13134" y="9689"/>
                    <a:pt x="13078" y="9605"/>
                  </a:cubicBezTo>
                  <a:cubicBezTo>
                    <a:pt x="13219" y="9520"/>
                    <a:pt x="13148" y="9366"/>
                    <a:pt x="13289" y="9309"/>
                  </a:cubicBezTo>
                  <a:cubicBezTo>
                    <a:pt x="13444" y="9520"/>
                    <a:pt x="13753" y="9281"/>
                    <a:pt x="13598" y="9113"/>
                  </a:cubicBezTo>
                  <a:cubicBezTo>
                    <a:pt x="13739" y="8916"/>
                    <a:pt x="14062" y="9014"/>
                    <a:pt x="14147" y="8831"/>
                  </a:cubicBezTo>
                  <a:cubicBezTo>
                    <a:pt x="14358" y="8887"/>
                    <a:pt x="14203" y="8620"/>
                    <a:pt x="14316" y="8466"/>
                  </a:cubicBezTo>
                  <a:cubicBezTo>
                    <a:pt x="14414" y="8339"/>
                    <a:pt x="14583" y="8339"/>
                    <a:pt x="14709" y="8269"/>
                  </a:cubicBezTo>
                  <a:cubicBezTo>
                    <a:pt x="14709" y="8283"/>
                    <a:pt x="15061" y="8072"/>
                    <a:pt x="14948" y="8058"/>
                  </a:cubicBezTo>
                  <a:cubicBezTo>
                    <a:pt x="15187" y="8086"/>
                    <a:pt x="15666" y="7833"/>
                    <a:pt x="15300" y="7622"/>
                  </a:cubicBezTo>
                  <a:cubicBezTo>
                    <a:pt x="15356" y="7495"/>
                    <a:pt x="15173" y="7439"/>
                    <a:pt x="15047" y="7411"/>
                  </a:cubicBezTo>
                  <a:cubicBezTo>
                    <a:pt x="15145" y="7383"/>
                    <a:pt x="15272" y="7439"/>
                    <a:pt x="15356" y="7383"/>
                  </a:cubicBezTo>
                  <a:cubicBezTo>
                    <a:pt x="15539" y="7256"/>
                    <a:pt x="15412" y="7200"/>
                    <a:pt x="15258" y="7158"/>
                  </a:cubicBezTo>
                  <a:cubicBezTo>
                    <a:pt x="15061" y="7102"/>
                    <a:pt x="14808" y="7228"/>
                    <a:pt x="14653" y="7327"/>
                  </a:cubicBezTo>
                  <a:cubicBezTo>
                    <a:pt x="14541" y="7411"/>
                    <a:pt x="14470" y="7566"/>
                    <a:pt x="14330" y="7594"/>
                  </a:cubicBezTo>
                  <a:close/>
                  <a:moveTo>
                    <a:pt x="21600" y="10800"/>
                  </a:moveTo>
                  <a:cubicBezTo>
                    <a:pt x="21600" y="16762"/>
                    <a:pt x="16762" y="21600"/>
                    <a:pt x="10800" y="21600"/>
                  </a:cubicBezTo>
                  <a:cubicBezTo>
                    <a:pt x="4838" y="21600"/>
                    <a:pt x="0" y="16762"/>
                    <a:pt x="0" y="10800"/>
                  </a:cubicBezTo>
                  <a:cubicBezTo>
                    <a:pt x="0" y="4838"/>
                    <a:pt x="4838" y="0"/>
                    <a:pt x="10800" y="0"/>
                  </a:cubicBezTo>
                  <a:cubicBezTo>
                    <a:pt x="16762" y="0"/>
                    <a:pt x="21600" y="4838"/>
                    <a:pt x="21600" y="10800"/>
                  </a:cubicBezTo>
                  <a:close/>
                </a:path>
              </a:pathLst>
            </a:cu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21" name="Google Shape;521;p27"/>
          <p:cNvSpPr/>
          <p:nvPr/>
        </p:nvSpPr>
        <p:spPr>
          <a:xfrm>
            <a:off x="7330782" y="4035869"/>
            <a:ext cx="6050780" cy="1097597"/>
          </a:xfrm>
          <a:prstGeom prst="rect">
            <a:avLst/>
          </a:prstGeom>
          <a:noFill/>
          <a:ln>
            <a:noFill/>
          </a:ln>
        </p:spPr>
        <p:txBody>
          <a:bodyPr spcFirstLastPara="1" wrap="square" lIns="50800" tIns="50800" rIns="50800" bIns="50800" anchor="ctr" anchorCtr="0">
            <a:noAutofit/>
          </a:bodyPr>
          <a:lstStyle/>
          <a:p>
            <a:pPr marL="0" marR="0" lvl="0" indent="0" algn="l" rtl="0">
              <a:lnSpc>
                <a:spcPct val="80000"/>
              </a:lnSpc>
              <a:spcBef>
                <a:spcPts val="0"/>
              </a:spcBef>
              <a:spcAft>
                <a:spcPts val="0"/>
              </a:spcAft>
              <a:buNone/>
            </a:pPr>
            <a:r>
              <a:rPr lang="en-MY" sz="4000">
                <a:solidFill>
                  <a:schemeClr val="lt1"/>
                </a:solidFill>
                <a:latin typeface="Calibri"/>
                <a:ea typeface="Calibri"/>
                <a:cs typeface="Calibri"/>
                <a:sym typeface="Calibri"/>
              </a:rPr>
              <a:t>Masyarakat</a:t>
            </a:r>
            <a:endParaRPr sz="40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28"/>
          <p:cNvSpPr txBox="1">
            <a:spLocks noGrp="1"/>
          </p:cNvSpPr>
          <p:nvPr>
            <p:ph type="title"/>
          </p:nvPr>
        </p:nvSpPr>
        <p:spPr>
          <a:xfrm>
            <a:off x="838200" y="365125"/>
            <a:ext cx="10515600" cy="1325563"/>
          </a:xfrm>
        </p:spPr>
        <p:txBody>
          <a:bodyPr spcFirstLastPara="1" wrap="square" lIns="91425" tIns="45700" rIns="91425" bIns="45700" anchor="ctr" anchorCtr="0">
            <a:normAutofit fontScale="90000"/>
          </a:bodyPr>
          <a:lstStyle/>
          <a:p>
            <a:r>
              <a:rPr lang="en-MY"/>
              <a:t>Isu Jati diri di kalangan Mahasiswa</a:t>
            </a:r>
            <a:br>
              <a:rPr lang="en-MY" sz="2800" dirty="0"/>
            </a:br>
            <a:r>
              <a:rPr lang="en-MY" sz="2800" b="0" dirty="0" err="1"/>
              <a:t>Terhakisnya</a:t>
            </a:r>
            <a:r>
              <a:rPr lang="en-MY" sz="2800" b="0" dirty="0"/>
              <a:t> </a:t>
            </a:r>
            <a:r>
              <a:rPr lang="en-MY" sz="2800" b="0" dirty="0" err="1"/>
              <a:t>nilai</a:t>
            </a:r>
            <a:r>
              <a:rPr lang="en-MY" sz="2800" b="0" dirty="0"/>
              <a:t> </a:t>
            </a:r>
            <a:r>
              <a:rPr lang="en-MY" sz="2800" b="0" dirty="0" err="1"/>
              <a:t>murni</a:t>
            </a:r>
            <a:r>
              <a:rPr lang="en-MY" sz="2800" b="0" dirty="0"/>
              <a:t> yang </a:t>
            </a:r>
            <a:r>
              <a:rPr lang="en-MY" sz="2800" b="0" dirty="0" err="1"/>
              <a:t>menjadikan</a:t>
            </a:r>
            <a:r>
              <a:rPr lang="en-MY" sz="2800" b="0" dirty="0"/>
              <a:t> </a:t>
            </a:r>
            <a:r>
              <a:rPr lang="en-MY" sz="2800" b="0" dirty="0" err="1"/>
              <a:t>jati</a:t>
            </a:r>
            <a:r>
              <a:rPr lang="en-MY" sz="2800" b="0" dirty="0"/>
              <a:t> </a:t>
            </a:r>
            <a:r>
              <a:rPr lang="en-MY" sz="2800" b="0" dirty="0" err="1"/>
              <a:t>diri</a:t>
            </a:r>
            <a:r>
              <a:rPr lang="en-MY" sz="2800" b="0" dirty="0"/>
              <a:t> </a:t>
            </a:r>
            <a:r>
              <a:rPr lang="en-MY" sz="2800" b="0" dirty="0" err="1"/>
              <a:t>mahasiswa</a:t>
            </a:r>
            <a:r>
              <a:rPr lang="en-MY" sz="2800" b="0" dirty="0"/>
              <a:t> </a:t>
            </a:r>
            <a:r>
              <a:rPr lang="en-MY" sz="2800" b="0" dirty="0" err="1"/>
              <a:t>semakin</a:t>
            </a:r>
            <a:r>
              <a:rPr lang="en-MY" sz="2800" b="0" dirty="0"/>
              <a:t> </a:t>
            </a:r>
            <a:r>
              <a:rPr lang="en-MY" sz="2800" b="0" dirty="0" err="1"/>
              <a:t>rapuh</a:t>
            </a:r>
            <a:endParaRPr lang="en-MY" sz="2800" b="0" dirty="0"/>
          </a:p>
        </p:txBody>
      </p:sp>
      <p:sp>
        <p:nvSpPr>
          <p:cNvPr id="528" name="Google Shape;528;p28"/>
          <p:cNvSpPr txBox="1">
            <a:spLocks noGrp="1"/>
          </p:cNvSpPr>
          <p:nvPr>
            <p:ph idx="1"/>
          </p:nvPr>
        </p:nvSpPr>
        <p:spPr>
          <a:xfrm>
            <a:off x="838200" y="1825625"/>
            <a:ext cx="10515600" cy="4351338"/>
          </a:xfrm>
        </p:spPr>
        <p:txBody>
          <a:bodyPr spcFirstLastPara="1" wrap="square" lIns="91425" tIns="45700" rIns="91425" bIns="45700" anchor="t" anchorCtr="0">
            <a:normAutofit/>
          </a:bodyPr>
          <a:lstStyle/>
          <a:p>
            <a:pPr indent="-457200">
              <a:buClr>
                <a:schemeClr val="lt1"/>
              </a:buClr>
              <a:buSzPts val="3200"/>
            </a:pPr>
            <a:r>
              <a:rPr lang="en-MY" dirty="0" err="1"/>
              <a:t>Tidak</a:t>
            </a:r>
            <a:r>
              <a:rPr lang="en-MY" dirty="0"/>
              <a:t> </a:t>
            </a:r>
            <a:r>
              <a:rPr lang="en-MY" dirty="0" err="1"/>
              <a:t>mempunyai</a:t>
            </a:r>
            <a:r>
              <a:rPr lang="en-MY" dirty="0"/>
              <a:t> </a:t>
            </a:r>
            <a:r>
              <a:rPr lang="en-MY" dirty="0" err="1"/>
              <a:t>misi</a:t>
            </a:r>
            <a:r>
              <a:rPr lang="en-MY" dirty="0"/>
              <a:t> yang </a:t>
            </a:r>
            <a:r>
              <a:rPr lang="en-MY" dirty="0" err="1"/>
              <a:t>jelas</a:t>
            </a:r>
            <a:endParaRPr lang="en-MY" dirty="0"/>
          </a:p>
          <a:p>
            <a:pPr indent="-457200">
              <a:buClr>
                <a:schemeClr val="lt1"/>
              </a:buClr>
              <a:buSzPts val="3200"/>
            </a:pPr>
            <a:r>
              <a:rPr lang="en-MY" dirty="0" err="1"/>
              <a:t>Terpengaruh</a:t>
            </a:r>
            <a:r>
              <a:rPr lang="en-MY" dirty="0"/>
              <a:t> dengan </a:t>
            </a:r>
            <a:r>
              <a:rPr lang="en-MY" dirty="0" err="1"/>
              <a:t>beberapa</a:t>
            </a:r>
            <a:r>
              <a:rPr lang="en-MY" dirty="0"/>
              <a:t> </a:t>
            </a:r>
            <a:r>
              <a:rPr lang="en-MY" dirty="0" err="1"/>
              <a:t>pemikiran</a:t>
            </a:r>
            <a:r>
              <a:rPr lang="en-MY" dirty="0"/>
              <a:t>:</a:t>
            </a:r>
          </a:p>
          <a:p>
            <a:pPr marL="1143000" lvl="1" indent="-457200">
              <a:buClr>
                <a:schemeClr val="lt1"/>
              </a:buClr>
              <a:buSzPts val="3200"/>
            </a:pPr>
            <a:r>
              <a:rPr lang="en-MY" sz="2800"/>
              <a:t>nilai terpesong dari barat</a:t>
            </a:r>
          </a:p>
          <a:p>
            <a:pPr marL="1143000" lvl="1" indent="-457200">
              <a:buClr>
                <a:schemeClr val="lt1"/>
              </a:buClr>
              <a:buSzPts val="3200"/>
            </a:pPr>
            <a:r>
              <a:rPr lang="en-MY" sz="2800"/>
              <a:t>Budaya kuning barat</a:t>
            </a:r>
          </a:p>
          <a:p>
            <a:pPr indent="-457200">
              <a:buClr>
                <a:schemeClr val="lt1"/>
              </a:buClr>
              <a:buSzPts val="3200"/>
            </a:pPr>
            <a:r>
              <a:rPr lang="en-MY"/>
              <a:t>Kurang </a:t>
            </a:r>
            <a:r>
              <a:rPr lang="en-MY" dirty="0" err="1"/>
              <a:t>didikan</a:t>
            </a:r>
            <a:r>
              <a:rPr lang="en-MY" dirty="0"/>
              <a:t> agama</a:t>
            </a:r>
          </a:p>
          <a:p>
            <a:pPr indent="-457200">
              <a:buClr>
                <a:schemeClr val="lt1"/>
              </a:buClr>
              <a:buSzPts val="3200"/>
            </a:pPr>
            <a:r>
              <a:rPr lang="en-MY" dirty="0" err="1"/>
              <a:t>Bersifat</a:t>
            </a:r>
            <a:r>
              <a:rPr lang="en-MY" dirty="0"/>
              <a:t> </a:t>
            </a:r>
            <a:r>
              <a:rPr lang="en-MY" dirty="0" err="1"/>
              <a:t>hedonisme</a:t>
            </a:r>
            <a:endParaRPr lang="en-MY" dirty="0"/>
          </a:p>
        </p:txBody>
      </p:sp>
      <p:sp>
        <p:nvSpPr>
          <p:cNvPr id="527" name="Google Shape;527;p28"/>
          <p:cNvSpPr txBox="1">
            <a:spLocks noGrp="1"/>
          </p:cNvSpPr>
          <p:nvPr>
            <p:ph type="sldNum" sz="quarter" idx="12"/>
          </p:nvPr>
        </p:nvSpPr>
        <p:spPr>
          <a:xfrm>
            <a:off x="10637134" y="6432584"/>
            <a:ext cx="756421" cy="321341"/>
          </a:xfrm>
        </p:spPr>
        <p:txBody>
          <a:bodyPr spcFirstLastPara="1" wrap="square" lIns="91425" tIns="45700" rIns="91425" bIns="45700" anchor="ctr" anchorCtr="0">
            <a:normAutofit/>
          </a:bodyPr>
          <a:lstStyle/>
          <a:p>
            <a:pPr marL="0" lvl="0" indent="0" rtl="0">
              <a:lnSpc>
                <a:spcPct val="90000"/>
              </a:lnSpc>
              <a:spcBef>
                <a:spcPts val="0"/>
              </a:spcBef>
              <a:spcAft>
                <a:spcPts val="600"/>
              </a:spcAft>
              <a:buNone/>
            </a:pPr>
            <a:fld id="{00000000-1234-1234-1234-123412341234}" type="slidenum">
              <a:rPr lang="en-MY" sz="1100"/>
              <a:pPr marL="0" lvl="0" indent="0" rtl="0">
                <a:lnSpc>
                  <a:spcPct val="90000"/>
                </a:lnSpc>
                <a:spcBef>
                  <a:spcPts val="0"/>
                </a:spcBef>
                <a:spcAft>
                  <a:spcPts val="600"/>
                </a:spcAft>
                <a:buNone/>
              </a:pPr>
              <a:t>24</a:t>
            </a:fld>
            <a:endParaRPr lang="en-MY"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25</a:t>
            </a:fld>
            <a:endParaRPr/>
          </a:p>
        </p:txBody>
      </p:sp>
      <p:grpSp>
        <p:nvGrpSpPr>
          <p:cNvPr id="534" name="Google Shape;534;p29"/>
          <p:cNvGrpSpPr/>
          <p:nvPr/>
        </p:nvGrpSpPr>
        <p:grpSpPr>
          <a:xfrm flipH="1">
            <a:off x="3299136" y="937260"/>
            <a:ext cx="5261914" cy="4725070"/>
            <a:chOff x="2003887" y="2091724"/>
            <a:chExt cx="5109227" cy="4466660"/>
          </a:xfrm>
        </p:grpSpPr>
        <p:sp>
          <p:nvSpPr>
            <p:cNvPr id="535" name="Google Shape;535;p29"/>
            <p:cNvSpPr/>
            <p:nvPr/>
          </p:nvSpPr>
          <p:spPr>
            <a:xfrm>
              <a:off x="2003888" y="2091724"/>
              <a:ext cx="4774611" cy="4466660"/>
            </a:xfrm>
            <a:custGeom>
              <a:avLst/>
              <a:gdLst/>
              <a:ahLst/>
              <a:cxnLst/>
              <a:rect l="l" t="t" r="r" b="b"/>
              <a:pathLst>
                <a:path w="4774611" h="4466660" extrusionOk="0">
                  <a:moveTo>
                    <a:pt x="2541281" y="0"/>
                  </a:moveTo>
                  <a:cubicBezTo>
                    <a:pt x="3774715" y="0"/>
                    <a:pt x="4774611" y="999896"/>
                    <a:pt x="4774611" y="2233330"/>
                  </a:cubicBezTo>
                  <a:cubicBezTo>
                    <a:pt x="4774611" y="3466764"/>
                    <a:pt x="3774715" y="4466660"/>
                    <a:pt x="2541281" y="4466660"/>
                  </a:cubicBezTo>
                  <a:cubicBezTo>
                    <a:pt x="1307847" y="4466660"/>
                    <a:pt x="307951" y="3466764"/>
                    <a:pt x="307951" y="2233330"/>
                  </a:cubicBezTo>
                  <a:cubicBezTo>
                    <a:pt x="307951" y="1847882"/>
                    <a:pt x="405597" y="1485240"/>
                    <a:pt x="577502" y="1168793"/>
                  </a:cubicBezTo>
                  <a:lnTo>
                    <a:pt x="649310" y="1050593"/>
                  </a:lnTo>
                  <a:lnTo>
                    <a:pt x="82747" y="555606"/>
                  </a:lnTo>
                  <a:cubicBezTo>
                    <a:pt x="-17860" y="467709"/>
                    <a:pt x="-28164" y="314895"/>
                    <a:pt x="59733" y="214288"/>
                  </a:cubicBezTo>
                  <a:cubicBezTo>
                    <a:pt x="147629" y="113681"/>
                    <a:pt x="300443" y="103377"/>
                    <a:pt x="401050" y="191274"/>
                  </a:cubicBezTo>
                  <a:lnTo>
                    <a:pt x="948249" y="669343"/>
                  </a:lnTo>
                  <a:lnTo>
                    <a:pt x="962078" y="654127"/>
                  </a:lnTo>
                  <a:cubicBezTo>
                    <a:pt x="1366232" y="249974"/>
                    <a:pt x="1924564" y="0"/>
                    <a:pt x="2541281" y="0"/>
                  </a:cubicBezTo>
                  <a:close/>
                </a:path>
              </a:pathLst>
            </a:custGeom>
            <a:gradFill>
              <a:gsLst>
                <a:gs pos="0">
                  <a:srgbClr val="00B5EF"/>
                </a:gs>
                <a:gs pos="99000">
                  <a:srgbClr val="0087B3"/>
                </a:gs>
                <a:gs pos="100000">
                  <a:srgbClr val="0087B3"/>
                </a:gs>
              </a:gsLst>
              <a:lin ang="7200000" scaled="0"/>
            </a:gradFill>
            <a:ln>
              <a:noFill/>
            </a:ln>
            <a:effectLst>
              <a:outerShdw blurRad="127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6" name="Google Shape;536;p29"/>
            <p:cNvSpPr/>
            <p:nvPr/>
          </p:nvSpPr>
          <p:spPr>
            <a:xfrm>
              <a:off x="2699441" y="2223266"/>
              <a:ext cx="4413673" cy="3947515"/>
            </a:xfrm>
            <a:custGeom>
              <a:avLst/>
              <a:gdLst/>
              <a:ahLst/>
              <a:cxnLst/>
              <a:rect l="l" t="t" r="r" b="b"/>
              <a:pathLst>
                <a:path w="4413673" h="3947515" extrusionOk="0">
                  <a:moveTo>
                    <a:pt x="4188047" y="551"/>
                  </a:moveTo>
                  <a:cubicBezTo>
                    <a:pt x="4249814" y="4716"/>
                    <a:pt x="4309991" y="32443"/>
                    <a:pt x="4353940" y="82747"/>
                  </a:cubicBezTo>
                  <a:cubicBezTo>
                    <a:pt x="4441836" y="183354"/>
                    <a:pt x="4431533" y="336168"/>
                    <a:pt x="4330926" y="424065"/>
                  </a:cubicBezTo>
                  <a:lnTo>
                    <a:pt x="3450972" y="1192849"/>
                  </a:lnTo>
                  <a:lnTo>
                    <a:pt x="3468685" y="1222005"/>
                  </a:lnTo>
                  <a:cubicBezTo>
                    <a:pt x="3610755" y="1483532"/>
                    <a:pt x="3691454" y="1783236"/>
                    <a:pt x="3691454" y="2101788"/>
                  </a:cubicBezTo>
                  <a:cubicBezTo>
                    <a:pt x="3691454" y="3121155"/>
                    <a:pt x="2865094" y="3947515"/>
                    <a:pt x="1845727" y="3947515"/>
                  </a:cubicBezTo>
                  <a:cubicBezTo>
                    <a:pt x="826360" y="3947515"/>
                    <a:pt x="0" y="3121155"/>
                    <a:pt x="0" y="2101788"/>
                  </a:cubicBezTo>
                  <a:cubicBezTo>
                    <a:pt x="0" y="1082421"/>
                    <a:pt x="826360" y="256061"/>
                    <a:pt x="1845727" y="256061"/>
                  </a:cubicBezTo>
                  <a:cubicBezTo>
                    <a:pt x="2355411" y="256061"/>
                    <a:pt x="2816843" y="462651"/>
                    <a:pt x="3150853" y="796662"/>
                  </a:cubicBezTo>
                  <a:lnTo>
                    <a:pt x="3158943" y="805563"/>
                  </a:lnTo>
                  <a:lnTo>
                    <a:pt x="4012622" y="59733"/>
                  </a:lnTo>
                  <a:cubicBezTo>
                    <a:pt x="4062925" y="15785"/>
                    <a:pt x="4126281" y="-3614"/>
                    <a:pt x="4188047" y="551"/>
                  </a:cubicBezTo>
                  <a:close/>
                </a:path>
              </a:pathLst>
            </a:custGeom>
            <a:gradFill>
              <a:gsLst>
                <a:gs pos="0">
                  <a:srgbClr val="00C5B7"/>
                </a:gs>
                <a:gs pos="99000">
                  <a:srgbClr val="009389"/>
                </a:gs>
                <a:gs pos="100000">
                  <a:srgbClr val="009389"/>
                </a:gs>
              </a:gsLst>
              <a:lin ang="7200000" scaled="0"/>
            </a:gradFill>
            <a:ln>
              <a:noFill/>
            </a:ln>
            <a:effectLst>
              <a:outerShdw blurRad="127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7" name="Google Shape;537;p29"/>
            <p:cNvSpPr/>
            <p:nvPr/>
          </p:nvSpPr>
          <p:spPr>
            <a:xfrm>
              <a:off x="3158446" y="2938332"/>
              <a:ext cx="3954667" cy="3514495"/>
            </a:xfrm>
            <a:custGeom>
              <a:avLst/>
              <a:gdLst/>
              <a:ahLst/>
              <a:cxnLst/>
              <a:rect l="l" t="t" r="r" b="b"/>
              <a:pathLst>
                <a:path w="3954667" h="3514495" extrusionOk="0">
                  <a:moveTo>
                    <a:pt x="1386722" y="0"/>
                  </a:moveTo>
                  <a:cubicBezTo>
                    <a:pt x="2152587" y="0"/>
                    <a:pt x="2773444" y="620857"/>
                    <a:pt x="2773444" y="1386722"/>
                  </a:cubicBezTo>
                  <a:cubicBezTo>
                    <a:pt x="2773444" y="1578189"/>
                    <a:pt x="2734641" y="1760592"/>
                    <a:pt x="2664469" y="1926497"/>
                  </a:cubicBezTo>
                  <a:lnTo>
                    <a:pt x="2627505" y="2003229"/>
                  </a:lnTo>
                  <a:lnTo>
                    <a:pt x="3871920" y="3090431"/>
                  </a:lnTo>
                  <a:cubicBezTo>
                    <a:pt x="3972527" y="3178328"/>
                    <a:pt x="3982830" y="3331141"/>
                    <a:pt x="3894934" y="3431748"/>
                  </a:cubicBezTo>
                  <a:cubicBezTo>
                    <a:pt x="3807037" y="3532355"/>
                    <a:pt x="3654223" y="3542659"/>
                    <a:pt x="3553616" y="3454762"/>
                  </a:cubicBezTo>
                  <a:lnTo>
                    <a:pt x="2338660" y="2393297"/>
                  </a:lnTo>
                  <a:lnTo>
                    <a:pt x="2268806" y="2456784"/>
                  </a:lnTo>
                  <a:cubicBezTo>
                    <a:pt x="2029099" y="2654608"/>
                    <a:pt x="1721788" y="2773444"/>
                    <a:pt x="1386722" y="2773444"/>
                  </a:cubicBezTo>
                  <a:cubicBezTo>
                    <a:pt x="620857" y="2773444"/>
                    <a:pt x="0" y="2152587"/>
                    <a:pt x="0" y="1386722"/>
                  </a:cubicBezTo>
                  <a:cubicBezTo>
                    <a:pt x="0" y="620857"/>
                    <a:pt x="620857" y="0"/>
                    <a:pt x="1386722" y="0"/>
                  </a:cubicBezTo>
                  <a:close/>
                </a:path>
              </a:pathLst>
            </a:custGeom>
            <a:gradFill>
              <a:gsLst>
                <a:gs pos="0">
                  <a:srgbClr val="82D235"/>
                </a:gs>
                <a:gs pos="99000">
                  <a:srgbClr val="61A123"/>
                </a:gs>
                <a:gs pos="100000">
                  <a:srgbClr val="61A123"/>
                </a:gs>
              </a:gsLst>
              <a:lin ang="7200000" scaled="0"/>
            </a:gradFill>
            <a:ln>
              <a:noFill/>
            </a:ln>
            <a:effectLst>
              <a:outerShdw blurRad="127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 name="Google Shape;538;p29"/>
            <p:cNvSpPr/>
            <p:nvPr/>
          </p:nvSpPr>
          <p:spPr>
            <a:xfrm>
              <a:off x="2003887" y="3377904"/>
              <a:ext cx="3488431" cy="3074923"/>
            </a:xfrm>
            <a:custGeom>
              <a:avLst/>
              <a:gdLst/>
              <a:ahLst/>
              <a:cxnLst/>
              <a:rect l="l" t="t" r="r" b="b"/>
              <a:pathLst>
                <a:path w="3488431" h="3074923" extrusionOk="0">
                  <a:moveTo>
                    <a:pt x="2541281" y="0"/>
                  </a:moveTo>
                  <a:cubicBezTo>
                    <a:pt x="3064378" y="0"/>
                    <a:pt x="3488431" y="424053"/>
                    <a:pt x="3488431" y="947150"/>
                  </a:cubicBezTo>
                  <a:cubicBezTo>
                    <a:pt x="3488431" y="1470247"/>
                    <a:pt x="3064378" y="1894300"/>
                    <a:pt x="2541281" y="1894300"/>
                  </a:cubicBezTo>
                  <a:cubicBezTo>
                    <a:pt x="2345120" y="1894300"/>
                    <a:pt x="2162886" y="1834668"/>
                    <a:pt x="2011720" y="1732542"/>
                  </a:cubicBezTo>
                  <a:lnTo>
                    <a:pt x="1938408" y="1672054"/>
                  </a:lnTo>
                  <a:lnTo>
                    <a:pt x="401050" y="3015190"/>
                  </a:lnTo>
                  <a:cubicBezTo>
                    <a:pt x="300443" y="3103087"/>
                    <a:pt x="147629" y="3092783"/>
                    <a:pt x="59733" y="2992176"/>
                  </a:cubicBezTo>
                  <a:cubicBezTo>
                    <a:pt x="-28164" y="2891569"/>
                    <a:pt x="-17861" y="2738756"/>
                    <a:pt x="82747" y="2650859"/>
                  </a:cubicBezTo>
                  <a:lnTo>
                    <a:pt x="1654575" y="1277607"/>
                  </a:lnTo>
                  <a:lnTo>
                    <a:pt x="1636713" y="1228804"/>
                  </a:lnTo>
                  <a:cubicBezTo>
                    <a:pt x="1609039" y="1139830"/>
                    <a:pt x="1594131" y="1045231"/>
                    <a:pt x="1594131" y="947150"/>
                  </a:cubicBezTo>
                  <a:cubicBezTo>
                    <a:pt x="1594131" y="424053"/>
                    <a:pt x="2018184" y="0"/>
                    <a:pt x="2541281" y="0"/>
                  </a:cubicBezTo>
                  <a:close/>
                </a:path>
              </a:pathLst>
            </a:custGeom>
            <a:gradFill>
              <a:gsLst>
                <a:gs pos="0">
                  <a:srgbClr val="FFAD00"/>
                </a:gs>
                <a:gs pos="99000">
                  <a:srgbClr val="BF8100"/>
                </a:gs>
                <a:gs pos="100000">
                  <a:srgbClr val="BF8100"/>
                </a:gs>
              </a:gsLst>
              <a:lin ang="7200000" scaled="0"/>
            </a:gradFill>
            <a:ln>
              <a:noFill/>
            </a:ln>
            <a:effectLst>
              <a:outerShdw blurRad="127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 name="Google Shape;539;p29"/>
            <p:cNvSpPr/>
            <p:nvPr/>
          </p:nvSpPr>
          <p:spPr>
            <a:xfrm>
              <a:off x="3898253" y="3678138"/>
              <a:ext cx="1293832" cy="1293832"/>
            </a:xfrm>
            <a:prstGeom prst="ellipse">
              <a:avLst/>
            </a:prstGeom>
            <a:solidFill>
              <a:srgbClr val="FFFFFF"/>
            </a:solidFill>
            <a:ln>
              <a:noFill/>
            </a:ln>
            <a:effectLst>
              <a:outerShdw blurRad="127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40" name="Google Shape;540;p29"/>
          <p:cNvSpPr txBox="1"/>
          <p:nvPr/>
        </p:nvSpPr>
        <p:spPr>
          <a:xfrm>
            <a:off x="8040324" y="1182971"/>
            <a:ext cx="460933" cy="3906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rgbClr val="FFFFFF"/>
                </a:solidFill>
                <a:latin typeface="Open Sans"/>
                <a:ea typeface="Open Sans"/>
                <a:cs typeface="Open Sans"/>
                <a:sym typeface="Open Sans"/>
              </a:rPr>
              <a:t>01</a:t>
            </a:r>
            <a:endParaRPr/>
          </a:p>
        </p:txBody>
      </p:sp>
      <p:sp>
        <p:nvSpPr>
          <p:cNvPr id="541" name="Google Shape;541;p29"/>
          <p:cNvSpPr txBox="1"/>
          <p:nvPr/>
        </p:nvSpPr>
        <p:spPr>
          <a:xfrm>
            <a:off x="3386568" y="1182971"/>
            <a:ext cx="460933" cy="3906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rgbClr val="FFFFFF"/>
                </a:solidFill>
                <a:latin typeface="Open Sans"/>
                <a:ea typeface="Open Sans"/>
                <a:cs typeface="Open Sans"/>
                <a:sym typeface="Open Sans"/>
              </a:rPr>
              <a:t>02</a:t>
            </a:r>
            <a:endParaRPr/>
          </a:p>
        </p:txBody>
      </p:sp>
      <p:sp>
        <p:nvSpPr>
          <p:cNvPr id="542" name="Google Shape;542;p29"/>
          <p:cNvSpPr txBox="1"/>
          <p:nvPr/>
        </p:nvSpPr>
        <p:spPr>
          <a:xfrm>
            <a:off x="8040324" y="5056953"/>
            <a:ext cx="460933" cy="3906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rgbClr val="FFFFFF"/>
                </a:solidFill>
                <a:latin typeface="Open Sans"/>
                <a:ea typeface="Open Sans"/>
                <a:cs typeface="Open Sans"/>
                <a:sym typeface="Open Sans"/>
              </a:rPr>
              <a:t>04</a:t>
            </a:r>
            <a:endParaRPr/>
          </a:p>
        </p:txBody>
      </p:sp>
      <p:sp>
        <p:nvSpPr>
          <p:cNvPr id="543" name="Google Shape;543;p29"/>
          <p:cNvSpPr txBox="1"/>
          <p:nvPr/>
        </p:nvSpPr>
        <p:spPr>
          <a:xfrm>
            <a:off x="3386568" y="5056953"/>
            <a:ext cx="460933" cy="3906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b="1">
                <a:solidFill>
                  <a:srgbClr val="FFFFFF"/>
                </a:solidFill>
                <a:latin typeface="Open Sans"/>
                <a:ea typeface="Open Sans"/>
                <a:cs typeface="Open Sans"/>
                <a:sym typeface="Open Sans"/>
              </a:rPr>
              <a:t>03</a:t>
            </a:r>
            <a:endParaRPr/>
          </a:p>
        </p:txBody>
      </p:sp>
      <p:sp>
        <p:nvSpPr>
          <p:cNvPr id="544" name="Google Shape;544;p29"/>
          <p:cNvSpPr txBox="1"/>
          <p:nvPr/>
        </p:nvSpPr>
        <p:spPr>
          <a:xfrm flipH="1">
            <a:off x="8315593" y="1722634"/>
            <a:ext cx="299626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400" b="1">
                <a:solidFill>
                  <a:srgbClr val="00B5EF"/>
                </a:solidFill>
                <a:latin typeface="Open Sans"/>
                <a:ea typeface="Open Sans"/>
                <a:cs typeface="Open Sans"/>
                <a:sym typeface="Open Sans"/>
              </a:rPr>
              <a:t>Berlaku Perubahan </a:t>
            </a:r>
            <a:endParaRPr/>
          </a:p>
          <a:p>
            <a:pPr marL="0" marR="0" lvl="0" indent="0" algn="l" rtl="0">
              <a:spcBef>
                <a:spcPts val="0"/>
              </a:spcBef>
              <a:spcAft>
                <a:spcPts val="0"/>
              </a:spcAft>
              <a:buNone/>
            </a:pPr>
            <a:r>
              <a:rPr lang="en-MY" sz="2400" b="1">
                <a:solidFill>
                  <a:srgbClr val="00B5EF"/>
                </a:solidFill>
                <a:latin typeface="Open Sans"/>
                <a:ea typeface="Open Sans"/>
                <a:cs typeface="Open Sans"/>
                <a:sym typeface="Open Sans"/>
              </a:rPr>
              <a:t>Bahasa</a:t>
            </a:r>
            <a:endParaRPr/>
          </a:p>
        </p:txBody>
      </p:sp>
      <p:grpSp>
        <p:nvGrpSpPr>
          <p:cNvPr id="545" name="Google Shape;545;p29"/>
          <p:cNvGrpSpPr/>
          <p:nvPr/>
        </p:nvGrpSpPr>
        <p:grpSpPr>
          <a:xfrm rot="-5400000" flipH="1">
            <a:off x="8005213" y="2118524"/>
            <a:ext cx="521178" cy="32003"/>
            <a:chOff x="5012716" y="1129776"/>
            <a:chExt cx="2895125" cy="103072"/>
          </a:xfrm>
        </p:grpSpPr>
        <p:sp>
          <p:nvSpPr>
            <p:cNvPr id="546" name="Google Shape;546;p29"/>
            <p:cNvSpPr/>
            <p:nvPr/>
          </p:nvSpPr>
          <p:spPr>
            <a:xfrm>
              <a:off x="5012716" y="1129776"/>
              <a:ext cx="1623093"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7" name="Google Shape;547;p29"/>
            <p:cNvSpPr/>
            <p:nvPr/>
          </p:nvSpPr>
          <p:spPr>
            <a:xfrm>
              <a:off x="6776695" y="1129776"/>
              <a:ext cx="660462"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8" name="Google Shape;548;p29"/>
            <p:cNvSpPr/>
            <p:nvPr/>
          </p:nvSpPr>
          <p:spPr>
            <a:xfrm>
              <a:off x="7577612" y="1129776"/>
              <a:ext cx="330229"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49" name="Google Shape;549;p29"/>
          <p:cNvSpPr txBox="1"/>
          <p:nvPr/>
        </p:nvSpPr>
        <p:spPr>
          <a:xfrm flipH="1">
            <a:off x="8315593" y="4057241"/>
            <a:ext cx="257307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400" b="1">
                <a:solidFill>
                  <a:srgbClr val="FFAD00"/>
                </a:solidFill>
                <a:latin typeface="Open Sans"/>
                <a:ea typeface="Open Sans"/>
                <a:cs typeface="Open Sans"/>
                <a:sym typeface="Open Sans"/>
              </a:rPr>
              <a:t>Perubahan Nilai </a:t>
            </a:r>
            <a:endParaRPr/>
          </a:p>
          <a:p>
            <a:pPr marL="0" marR="0" lvl="0" indent="0" algn="l" rtl="0">
              <a:spcBef>
                <a:spcPts val="0"/>
              </a:spcBef>
              <a:spcAft>
                <a:spcPts val="0"/>
              </a:spcAft>
              <a:buNone/>
            </a:pPr>
            <a:r>
              <a:rPr lang="en-MY" sz="2400" b="1">
                <a:solidFill>
                  <a:srgbClr val="FFAD00"/>
                </a:solidFill>
                <a:latin typeface="Open Sans"/>
                <a:ea typeface="Open Sans"/>
                <a:cs typeface="Open Sans"/>
                <a:sym typeface="Open Sans"/>
              </a:rPr>
              <a:t>Jati Diri</a:t>
            </a:r>
            <a:endParaRPr sz="2400" b="1">
              <a:solidFill>
                <a:srgbClr val="FFAD00"/>
              </a:solidFill>
              <a:latin typeface="Open Sans"/>
              <a:ea typeface="Open Sans"/>
              <a:cs typeface="Open Sans"/>
              <a:sym typeface="Open Sans"/>
            </a:endParaRPr>
          </a:p>
        </p:txBody>
      </p:sp>
      <p:grpSp>
        <p:nvGrpSpPr>
          <p:cNvPr id="550" name="Google Shape;550;p29"/>
          <p:cNvGrpSpPr/>
          <p:nvPr/>
        </p:nvGrpSpPr>
        <p:grpSpPr>
          <a:xfrm rot="-5400000" flipH="1">
            <a:off x="8005213" y="4373121"/>
            <a:ext cx="521178" cy="32003"/>
            <a:chOff x="5012716" y="1129776"/>
            <a:chExt cx="2895125" cy="103072"/>
          </a:xfrm>
        </p:grpSpPr>
        <p:sp>
          <p:nvSpPr>
            <p:cNvPr id="551" name="Google Shape;551;p29"/>
            <p:cNvSpPr/>
            <p:nvPr/>
          </p:nvSpPr>
          <p:spPr>
            <a:xfrm>
              <a:off x="5012716" y="1129776"/>
              <a:ext cx="1623093"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 name="Google Shape;552;p29"/>
            <p:cNvSpPr/>
            <p:nvPr/>
          </p:nvSpPr>
          <p:spPr>
            <a:xfrm>
              <a:off x="6776695" y="1129776"/>
              <a:ext cx="660462"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 name="Google Shape;553;p29"/>
            <p:cNvSpPr/>
            <p:nvPr/>
          </p:nvSpPr>
          <p:spPr>
            <a:xfrm>
              <a:off x="7577612" y="1129776"/>
              <a:ext cx="330229"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54" name="Google Shape;554;p29"/>
          <p:cNvSpPr txBox="1"/>
          <p:nvPr/>
        </p:nvSpPr>
        <p:spPr>
          <a:xfrm>
            <a:off x="1397026" y="1711204"/>
            <a:ext cx="2117887"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400" b="1">
                <a:solidFill>
                  <a:srgbClr val="00C5B7"/>
                </a:solidFill>
                <a:latin typeface="Open Sans"/>
                <a:ea typeface="Open Sans"/>
                <a:cs typeface="Open Sans"/>
                <a:sym typeface="Open Sans"/>
              </a:rPr>
              <a:t>Perubahan</a:t>
            </a:r>
            <a:endParaRPr sz="2400" b="1">
              <a:solidFill>
                <a:srgbClr val="00C5B7"/>
              </a:solidFill>
              <a:latin typeface="Open Sans"/>
              <a:ea typeface="Open Sans"/>
              <a:cs typeface="Open Sans"/>
              <a:sym typeface="Open Sans"/>
            </a:endParaRPr>
          </a:p>
          <a:p>
            <a:pPr marL="0" marR="0" lvl="0" indent="0" algn="r" rtl="0">
              <a:spcBef>
                <a:spcPts val="0"/>
              </a:spcBef>
              <a:spcAft>
                <a:spcPts val="0"/>
              </a:spcAft>
              <a:buNone/>
            </a:pPr>
            <a:r>
              <a:rPr lang="en-MY" sz="2400" b="1">
                <a:solidFill>
                  <a:srgbClr val="00C5B7"/>
                </a:solidFill>
                <a:latin typeface="Open Sans"/>
                <a:ea typeface="Open Sans"/>
                <a:cs typeface="Open Sans"/>
                <a:sym typeface="Open Sans"/>
              </a:rPr>
              <a:t>Tingkah Laku</a:t>
            </a:r>
            <a:endParaRPr sz="2400" b="1">
              <a:solidFill>
                <a:srgbClr val="00C5B7"/>
              </a:solidFill>
              <a:latin typeface="Open Sans"/>
              <a:ea typeface="Open Sans"/>
              <a:cs typeface="Open Sans"/>
              <a:sym typeface="Open Sans"/>
            </a:endParaRPr>
          </a:p>
        </p:txBody>
      </p:sp>
      <p:grpSp>
        <p:nvGrpSpPr>
          <p:cNvPr id="555" name="Google Shape;555;p29"/>
          <p:cNvGrpSpPr/>
          <p:nvPr/>
        </p:nvGrpSpPr>
        <p:grpSpPr>
          <a:xfrm rot="5400000">
            <a:off x="3304115" y="2118524"/>
            <a:ext cx="521178" cy="32003"/>
            <a:chOff x="5012716" y="1129776"/>
            <a:chExt cx="2895125" cy="103072"/>
          </a:xfrm>
        </p:grpSpPr>
        <p:sp>
          <p:nvSpPr>
            <p:cNvPr id="556" name="Google Shape;556;p29"/>
            <p:cNvSpPr/>
            <p:nvPr/>
          </p:nvSpPr>
          <p:spPr>
            <a:xfrm>
              <a:off x="5012716" y="1129776"/>
              <a:ext cx="1623093"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7" name="Google Shape;557;p29"/>
            <p:cNvSpPr/>
            <p:nvPr/>
          </p:nvSpPr>
          <p:spPr>
            <a:xfrm>
              <a:off x="6776695" y="1129776"/>
              <a:ext cx="660462"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 name="Google Shape;558;p29"/>
            <p:cNvSpPr/>
            <p:nvPr/>
          </p:nvSpPr>
          <p:spPr>
            <a:xfrm>
              <a:off x="7577612" y="1129776"/>
              <a:ext cx="330229"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59" name="Google Shape;559;p29"/>
          <p:cNvSpPr txBox="1"/>
          <p:nvPr/>
        </p:nvSpPr>
        <p:spPr>
          <a:xfrm>
            <a:off x="1521850" y="3977231"/>
            <a:ext cx="1981633" cy="83099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400" b="1">
                <a:solidFill>
                  <a:srgbClr val="82D235"/>
                </a:solidFill>
                <a:latin typeface="Open Sans"/>
                <a:ea typeface="Open Sans"/>
                <a:cs typeface="Open Sans"/>
                <a:sym typeface="Open Sans"/>
              </a:rPr>
              <a:t>Perubahan</a:t>
            </a:r>
            <a:endParaRPr sz="2400" b="1">
              <a:solidFill>
                <a:srgbClr val="82D235"/>
              </a:solidFill>
              <a:latin typeface="Open Sans"/>
              <a:ea typeface="Open Sans"/>
              <a:cs typeface="Open Sans"/>
              <a:sym typeface="Open Sans"/>
            </a:endParaRPr>
          </a:p>
          <a:p>
            <a:pPr marL="0" marR="0" lvl="0" indent="0" algn="r" rtl="0">
              <a:spcBef>
                <a:spcPts val="0"/>
              </a:spcBef>
              <a:spcAft>
                <a:spcPts val="0"/>
              </a:spcAft>
              <a:buNone/>
            </a:pPr>
            <a:r>
              <a:rPr lang="en-MY" sz="2400" b="1">
                <a:solidFill>
                  <a:srgbClr val="82D235"/>
                </a:solidFill>
                <a:latin typeface="Open Sans"/>
                <a:ea typeface="Open Sans"/>
                <a:cs typeface="Open Sans"/>
                <a:sym typeface="Open Sans"/>
              </a:rPr>
              <a:t>Nilai Bangsa</a:t>
            </a:r>
            <a:endParaRPr sz="2400" b="1">
              <a:solidFill>
                <a:srgbClr val="82D235"/>
              </a:solidFill>
              <a:latin typeface="Open Sans"/>
              <a:ea typeface="Open Sans"/>
              <a:cs typeface="Open Sans"/>
              <a:sym typeface="Open Sans"/>
            </a:endParaRPr>
          </a:p>
        </p:txBody>
      </p:sp>
      <p:grpSp>
        <p:nvGrpSpPr>
          <p:cNvPr id="560" name="Google Shape;560;p29"/>
          <p:cNvGrpSpPr/>
          <p:nvPr/>
        </p:nvGrpSpPr>
        <p:grpSpPr>
          <a:xfrm rot="5400000">
            <a:off x="3304115" y="4373121"/>
            <a:ext cx="521178" cy="32003"/>
            <a:chOff x="5012716" y="1129776"/>
            <a:chExt cx="2895125" cy="103072"/>
          </a:xfrm>
        </p:grpSpPr>
        <p:sp>
          <p:nvSpPr>
            <p:cNvPr id="561" name="Google Shape;561;p29"/>
            <p:cNvSpPr/>
            <p:nvPr/>
          </p:nvSpPr>
          <p:spPr>
            <a:xfrm>
              <a:off x="5012716" y="1129776"/>
              <a:ext cx="1623093"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2" name="Google Shape;562;p29"/>
            <p:cNvSpPr/>
            <p:nvPr/>
          </p:nvSpPr>
          <p:spPr>
            <a:xfrm>
              <a:off x="6776695" y="1129776"/>
              <a:ext cx="660462"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3" name="Google Shape;563;p29"/>
            <p:cNvSpPr/>
            <p:nvPr/>
          </p:nvSpPr>
          <p:spPr>
            <a:xfrm>
              <a:off x="7577612" y="1129776"/>
              <a:ext cx="330229"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64" name="Google Shape;564;p29"/>
          <p:cNvSpPr txBox="1"/>
          <p:nvPr/>
        </p:nvSpPr>
        <p:spPr>
          <a:xfrm>
            <a:off x="4683499" y="2638313"/>
            <a:ext cx="2486579"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2800" b="1">
                <a:solidFill>
                  <a:srgbClr val="3B4550"/>
                </a:solidFill>
                <a:latin typeface="Open Sans"/>
                <a:ea typeface="Open Sans"/>
                <a:cs typeface="Open Sans"/>
                <a:sym typeface="Open Sans"/>
              </a:rPr>
              <a:t>MEKANISME </a:t>
            </a:r>
            <a:endParaRPr/>
          </a:p>
          <a:p>
            <a:pPr marL="0" marR="0" lvl="0" indent="0" algn="ctr" rtl="0">
              <a:spcBef>
                <a:spcPts val="0"/>
              </a:spcBef>
              <a:spcAft>
                <a:spcPts val="0"/>
              </a:spcAft>
              <a:buNone/>
            </a:pPr>
            <a:r>
              <a:rPr lang="en-MY" sz="2800" b="1">
                <a:solidFill>
                  <a:srgbClr val="3B4550"/>
                </a:solidFill>
                <a:latin typeface="Open Sans"/>
                <a:ea typeface="Open Sans"/>
                <a:cs typeface="Open Sans"/>
                <a:sym typeface="Open Sans"/>
              </a:rPr>
              <a:t>PERUBAHAN </a:t>
            </a:r>
            <a:endParaRPr/>
          </a:p>
          <a:p>
            <a:pPr marL="0" marR="0" lvl="0" indent="0" algn="ctr" rtl="0">
              <a:spcBef>
                <a:spcPts val="0"/>
              </a:spcBef>
              <a:spcAft>
                <a:spcPts val="0"/>
              </a:spcAft>
              <a:buNone/>
            </a:pPr>
            <a:r>
              <a:rPr lang="en-MY" sz="2800" b="1">
                <a:solidFill>
                  <a:srgbClr val="3B4550"/>
                </a:solidFill>
                <a:latin typeface="Open Sans"/>
                <a:ea typeface="Open Sans"/>
                <a:cs typeface="Open Sans"/>
                <a:sym typeface="Open Sans"/>
              </a:rPr>
              <a:t>JATI DIRI</a:t>
            </a:r>
            <a:endParaRPr sz="1600" b="1">
              <a:solidFill>
                <a:srgbClr val="3B455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0"/>
          <p:cNvSpPr txBox="1">
            <a:spLocks noGrp="1"/>
          </p:cNvSpPr>
          <p:nvPr>
            <p:ph type="title"/>
          </p:nvPr>
        </p:nvSpPr>
        <p:spPr>
          <a:xfrm>
            <a:off x="0" y="17550"/>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Kesan Jati diri yang Lemah</a:t>
            </a:r>
            <a:endParaRPr>
              <a:latin typeface="Lato"/>
              <a:ea typeface="Lato"/>
              <a:cs typeface="Lato"/>
              <a:sym typeface="Lato"/>
            </a:endParaRPr>
          </a:p>
        </p:txBody>
      </p:sp>
      <p:sp>
        <p:nvSpPr>
          <p:cNvPr id="570" name="Google Shape;570;p3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26</a:t>
            </a:fld>
            <a:endParaRPr/>
          </a:p>
        </p:txBody>
      </p:sp>
      <p:sp>
        <p:nvSpPr>
          <p:cNvPr id="571" name="Google Shape;571;p30"/>
          <p:cNvSpPr txBox="1">
            <a:spLocks noGrp="1"/>
          </p:cNvSpPr>
          <p:nvPr>
            <p:ph type="body" idx="1"/>
          </p:nvPr>
        </p:nvSpPr>
        <p:spPr>
          <a:xfrm>
            <a:off x="1055294" y="2067972"/>
            <a:ext cx="10579170" cy="1736655"/>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lt1"/>
              </a:buClr>
              <a:buSzPts val="3200"/>
              <a:buFont typeface="Arial"/>
              <a:buChar char="•"/>
            </a:pPr>
            <a:r>
              <a:rPr lang="en-MY" sz="3200">
                <a:latin typeface="Arial Narrow"/>
                <a:ea typeface="Arial Narrow"/>
                <a:cs typeface="Arial Narrow"/>
                <a:sym typeface="Arial Narrow"/>
              </a:rPr>
              <a:t>Berlaku keruntuhan sosial</a:t>
            </a:r>
            <a:endParaRPr sz="3200">
              <a:latin typeface="Arial Narrow"/>
              <a:ea typeface="Arial Narrow"/>
              <a:cs typeface="Arial Narrow"/>
              <a:sym typeface="Arial Narrow"/>
            </a:endParaRPr>
          </a:p>
          <a:p>
            <a:pPr marL="285750" lvl="0" indent="-285750" algn="l"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Kemerosotan ekonomi</a:t>
            </a:r>
            <a:endParaRPr sz="3200">
              <a:latin typeface="Arial Narrow"/>
              <a:ea typeface="Arial Narrow"/>
              <a:cs typeface="Arial Narrow"/>
              <a:sym typeface="Arial Narrow"/>
            </a:endParaRPr>
          </a:p>
          <a:p>
            <a:pPr marL="285750" lvl="0" indent="-285750" algn="l"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Wujud amalan politik yang kurang sihat</a:t>
            </a:r>
            <a:endParaRPr sz="3200">
              <a:latin typeface="Arial Narrow"/>
              <a:ea typeface="Arial Narrow"/>
              <a:cs typeface="Arial Narrow"/>
              <a:sym typeface="Arial Narrow"/>
            </a:endParaRPr>
          </a:p>
          <a:p>
            <a:pPr marL="285750" lvl="0" indent="-285750" algn="l"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Maruah dan martabat negara akan tergadai</a:t>
            </a:r>
            <a:endParaRPr sz="3200">
              <a:latin typeface="Arial Narrow"/>
              <a:ea typeface="Arial Narrow"/>
              <a:cs typeface="Arial Narrow"/>
              <a:sym typeface="Arial Narrow"/>
            </a:endParaRPr>
          </a:p>
          <a:p>
            <a:pPr marL="285750" lvl="0" indent="-285750" algn="l"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Berlaku penjajahan minda</a:t>
            </a:r>
            <a:endParaRPr sz="3200">
              <a:latin typeface="Arial Narrow"/>
              <a:ea typeface="Arial Narrow"/>
              <a:cs typeface="Arial Narrow"/>
              <a:sym typeface="Arial Narrow"/>
            </a:endParaRPr>
          </a:p>
          <a:p>
            <a:pPr marL="285750" lvl="0" indent="-285750" algn="l" rtl="0">
              <a:lnSpc>
                <a:spcPct val="90000"/>
              </a:lnSpc>
              <a:spcBef>
                <a:spcPts val="1000"/>
              </a:spcBef>
              <a:spcAft>
                <a:spcPts val="0"/>
              </a:spcAft>
              <a:buClr>
                <a:schemeClr val="lt1"/>
              </a:buClr>
              <a:buSzPts val="3200"/>
              <a:buFont typeface="Arial"/>
              <a:buChar char="•"/>
            </a:pPr>
            <a:r>
              <a:rPr lang="en-MY" sz="3200">
                <a:latin typeface="Arial Narrow"/>
                <a:ea typeface="Arial Narrow"/>
                <a:cs typeface="Arial Narrow"/>
                <a:sym typeface="Arial Narrow"/>
              </a:rPr>
              <a:t>Menggugat kedaulatan negara</a:t>
            </a:r>
            <a:endParaRPr sz="3200">
              <a:latin typeface="Arial Narrow"/>
              <a:ea typeface="Arial Narrow"/>
              <a:cs typeface="Arial Narrow"/>
              <a:sym typeface="Arial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27</a:t>
            </a:fld>
            <a:endParaRPr/>
          </a:p>
        </p:txBody>
      </p:sp>
      <p:grpSp>
        <p:nvGrpSpPr>
          <p:cNvPr id="577" name="Google Shape;577;p31"/>
          <p:cNvGrpSpPr/>
          <p:nvPr/>
        </p:nvGrpSpPr>
        <p:grpSpPr>
          <a:xfrm>
            <a:off x="-15310" y="546542"/>
            <a:ext cx="12488929" cy="5865492"/>
            <a:chOff x="-15310" y="546542"/>
            <a:chExt cx="12488929" cy="5865492"/>
          </a:xfrm>
        </p:grpSpPr>
        <p:grpSp>
          <p:nvGrpSpPr>
            <p:cNvPr id="578" name="Google Shape;578;p31"/>
            <p:cNvGrpSpPr/>
            <p:nvPr/>
          </p:nvGrpSpPr>
          <p:grpSpPr>
            <a:xfrm>
              <a:off x="-15310" y="546542"/>
              <a:ext cx="12488929" cy="5865492"/>
              <a:chOff x="-40489" y="915122"/>
              <a:chExt cx="22602370" cy="11490748"/>
            </a:xfrm>
          </p:grpSpPr>
          <p:sp>
            <p:nvSpPr>
              <p:cNvPr id="579" name="Google Shape;579;p31"/>
              <p:cNvSpPr/>
              <p:nvPr/>
            </p:nvSpPr>
            <p:spPr>
              <a:xfrm>
                <a:off x="20365747" y="915122"/>
                <a:ext cx="2196134" cy="502455"/>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000"/>
                  <a:buFont typeface="Oswald Medium"/>
                  <a:buNone/>
                </a:pPr>
                <a:r>
                  <a:rPr lang="en-MY" sz="1000" b="0" i="0" u="none" strike="noStrike" cap="none">
                    <a:solidFill>
                      <a:srgbClr val="5E5E5E"/>
                    </a:solidFill>
                    <a:latin typeface="Oswald Medium"/>
                    <a:ea typeface="Oswald Medium"/>
                    <a:cs typeface="Oswald Medium"/>
                    <a:sym typeface="Oswald Medium"/>
                  </a:rPr>
                  <a:t>www.yourcompany.com</a:t>
                </a:r>
                <a:endParaRPr/>
              </a:p>
            </p:txBody>
          </p:sp>
          <p:sp>
            <p:nvSpPr>
              <p:cNvPr id="580" name="Google Shape;580;p31"/>
              <p:cNvSpPr/>
              <p:nvPr/>
            </p:nvSpPr>
            <p:spPr>
              <a:xfrm rot="-5400000">
                <a:off x="11311972" y="974040"/>
                <a:ext cx="3098283" cy="5719574"/>
              </a:xfrm>
              <a:custGeom>
                <a:avLst/>
                <a:gdLst/>
                <a:ahLst/>
                <a:cxnLst/>
                <a:rect l="l" t="t" r="r" b="b"/>
                <a:pathLst>
                  <a:path w="21600" h="21600" extrusionOk="0">
                    <a:moveTo>
                      <a:pt x="0" y="0"/>
                    </a:moveTo>
                    <a:lnTo>
                      <a:pt x="13618" y="0"/>
                    </a:lnTo>
                    <a:cubicBezTo>
                      <a:pt x="19766" y="0"/>
                      <a:pt x="21600" y="4359"/>
                      <a:pt x="21600" y="6054"/>
                    </a:cubicBezTo>
                    <a:cubicBezTo>
                      <a:pt x="21600" y="8970"/>
                      <a:pt x="21600" y="16907"/>
                      <a:pt x="21600" y="16907"/>
                    </a:cubicBezTo>
                    <a:lnTo>
                      <a:pt x="12937" y="21600"/>
                    </a:lnTo>
                    <a:lnTo>
                      <a:pt x="4275" y="16907"/>
                    </a:lnTo>
                    <a:cubicBezTo>
                      <a:pt x="4275" y="16907"/>
                      <a:pt x="4275" y="7540"/>
                      <a:pt x="4275" y="4624"/>
                    </a:cubicBezTo>
                    <a:cubicBezTo>
                      <a:pt x="4275" y="2929"/>
                      <a:pt x="2995" y="0"/>
                      <a:pt x="0" y="0"/>
                    </a:cubicBezTo>
                    <a:close/>
                  </a:path>
                </a:pathLst>
              </a:custGeom>
              <a:solidFill>
                <a:srgbClr val="10B89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1" name="Google Shape;581;p31"/>
              <p:cNvSpPr/>
              <p:nvPr/>
            </p:nvSpPr>
            <p:spPr>
              <a:xfrm rot="-5400000">
                <a:off x="7773411" y="3693519"/>
                <a:ext cx="2195882" cy="2295512"/>
              </a:xfrm>
              <a:custGeom>
                <a:avLst/>
                <a:gdLst/>
                <a:ahLst/>
                <a:cxnLst/>
                <a:rect l="l" t="t" r="r" b="b"/>
                <a:pathLst>
                  <a:path w="21600" h="21600" extrusionOk="0">
                    <a:moveTo>
                      <a:pt x="13619" y="0"/>
                    </a:moveTo>
                    <a:cubicBezTo>
                      <a:pt x="19765" y="0"/>
                      <a:pt x="21600" y="7698"/>
                      <a:pt x="21600" y="10692"/>
                    </a:cubicBezTo>
                    <a:lnTo>
                      <a:pt x="21600" y="21600"/>
                    </a:lnTo>
                    <a:lnTo>
                      <a:pt x="4274" y="21600"/>
                    </a:lnTo>
                    <a:lnTo>
                      <a:pt x="4274" y="8166"/>
                    </a:lnTo>
                    <a:cubicBezTo>
                      <a:pt x="4274" y="5173"/>
                      <a:pt x="2995" y="0"/>
                      <a:pt x="0" y="0"/>
                    </a:cubicBezTo>
                    <a:cubicBezTo>
                      <a:pt x="0" y="0"/>
                      <a:pt x="13619" y="0"/>
                      <a:pt x="13619" y="0"/>
                    </a:cubicBezTo>
                    <a:close/>
                  </a:path>
                </a:pathLst>
              </a:custGeom>
              <a:solidFill>
                <a:srgbClr val="10B89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2" name="Google Shape;582;p31"/>
              <p:cNvSpPr/>
              <p:nvPr/>
            </p:nvSpPr>
            <p:spPr>
              <a:xfrm rot="-5400000">
                <a:off x="3313328" y="1729203"/>
                <a:ext cx="1085239" cy="7792872"/>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10B89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3" name="Google Shape;583;p31"/>
              <p:cNvSpPr/>
              <p:nvPr/>
            </p:nvSpPr>
            <p:spPr>
              <a:xfrm rot="-5400000">
                <a:off x="11618520" y="3145653"/>
                <a:ext cx="2485187" cy="5719574"/>
              </a:xfrm>
              <a:custGeom>
                <a:avLst/>
                <a:gdLst/>
                <a:ahLst/>
                <a:cxnLst/>
                <a:rect l="l" t="t" r="r" b="b"/>
                <a:pathLst>
                  <a:path w="21600" h="21600" extrusionOk="0">
                    <a:moveTo>
                      <a:pt x="16271" y="0"/>
                    </a:moveTo>
                    <a:cubicBezTo>
                      <a:pt x="20004" y="0"/>
                      <a:pt x="21600" y="2929"/>
                      <a:pt x="21600" y="4624"/>
                    </a:cubicBezTo>
                    <a:cubicBezTo>
                      <a:pt x="21600" y="7540"/>
                      <a:pt x="21600" y="16907"/>
                      <a:pt x="21600" y="16907"/>
                    </a:cubicBezTo>
                    <a:lnTo>
                      <a:pt x="10800" y="21600"/>
                    </a:lnTo>
                    <a:lnTo>
                      <a:pt x="0" y="16907"/>
                    </a:lnTo>
                    <a:lnTo>
                      <a:pt x="0" y="0"/>
                    </a:lnTo>
                    <a:cubicBezTo>
                      <a:pt x="0" y="0"/>
                      <a:pt x="13913" y="0"/>
                      <a:pt x="16271" y="0"/>
                    </a:cubicBezTo>
                    <a:close/>
                  </a:path>
                </a:pathLst>
              </a:custGeom>
              <a:solidFill>
                <a:srgbClr val="F49C0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4" name="Google Shape;584;p31"/>
              <p:cNvSpPr/>
              <p:nvPr/>
            </p:nvSpPr>
            <p:spPr>
              <a:xfrm rot="-5400000">
                <a:off x="7990696" y="5219621"/>
                <a:ext cx="1761312" cy="2295513"/>
              </a:xfrm>
              <a:custGeom>
                <a:avLst/>
                <a:gdLst/>
                <a:ahLst/>
                <a:cxnLst/>
                <a:rect l="l" t="t" r="r" b="b"/>
                <a:pathLst>
                  <a:path w="21600" h="21600" extrusionOk="0">
                    <a:moveTo>
                      <a:pt x="0" y="21600"/>
                    </a:moveTo>
                    <a:lnTo>
                      <a:pt x="0" y="0"/>
                    </a:lnTo>
                    <a:cubicBezTo>
                      <a:pt x="0" y="0"/>
                      <a:pt x="13913" y="0"/>
                      <a:pt x="16271" y="0"/>
                    </a:cubicBezTo>
                    <a:cubicBezTo>
                      <a:pt x="20005" y="0"/>
                      <a:pt x="21600" y="5173"/>
                      <a:pt x="21600" y="8166"/>
                    </a:cubicBezTo>
                    <a:lnTo>
                      <a:pt x="21600" y="21600"/>
                    </a:lnTo>
                    <a:cubicBezTo>
                      <a:pt x="21600" y="21600"/>
                      <a:pt x="0" y="21600"/>
                      <a:pt x="0" y="21600"/>
                    </a:cubicBezTo>
                    <a:close/>
                  </a:path>
                </a:pathLst>
              </a:custGeom>
              <a:solidFill>
                <a:srgbClr val="F49C0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5" name="Google Shape;585;p31"/>
              <p:cNvSpPr/>
              <p:nvPr/>
            </p:nvSpPr>
            <p:spPr>
              <a:xfrm rot="-5400000">
                <a:off x="3313328" y="2808978"/>
                <a:ext cx="1085239" cy="7792872"/>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F49C0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6" name="Google Shape;586;p31"/>
              <p:cNvSpPr/>
              <p:nvPr/>
            </p:nvSpPr>
            <p:spPr>
              <a:xfrm rot="-5400000">
                <a:off x="11618535" y="5619720"/>
                <a:ext cx="2485157" cy="5719575"/>
              </a:xfrm>
              <a:custGeom>
                <a:avLst/>
                <a:gdLst/>
                <a:ahLst/>
                <a:cxnLst/>
                <a:rect l="l" t="t" r="r" b="b"/>
                <a:pathLst>
                  <a:path w="21600" h="21600" extrusionOk="0">
                    <a:moveTo>
                      <a:pt x="5329" y="0"/>
                    </a:moveTo>
                    <a:cubicBezTo>
                      <a:pt x="1596" y="0"/>
                      <a:pt x="0" y="2929"/>
                      <a:pt x="0" y="4624"/>
                    </a:cubicBezTo>
                    <a:cubicBezTo>
                      <a:pt x="0" y="7540"/>
                      <a:pt x="0" y="16907"/>
                      <a:pt x="0" y="16907"/>
                    </a:cubicBezTo>
                    <a:lnTo>
                      <a:pt x="10800" y="21600"/>
                    </a:lnTo>
                    <a:lnTo>
                      <a:pt x="21600" y="16907"/>
                    </a:lnTo>
                    <a:lnTo>
                      <a:pt x="21600" y="0"/>
                    </a:lnTo>
                    <a:cubicBezTo>
                      <a:pt x="21600" y="0"/>
                      <a:pt x="7688" y="0"/>
                      <a:pt x="5329" y="0"/>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7" name="Google Shape;587;p31"/>
              <p:cNvSpPr/>
              <p:nvPr/>
            </p:nvSpPr>
            <p:spPr>
              <a:xfrm rot="-5400000">
                <a:off x="7990696" y="6973824"/>
                <a:ext cx="1761312" cy="2295513"/>
              </a:xfrm>
              <a:custGeom>
                <a:avLst/>
                <a:gdLst/>
                <a:ahLst/>
                <a:cxnLst/>
                <a:rect l="l" t="t" r="r" b="b"/>
                <a:pathLst>
                  <a:path w="21600" h="21600" extrusionOk="0">
                    <a:moveTo>
                      <a:pt x="21600" y="21600"/>
                    </a:moveTo>
                    <a:lnTo>
                      <a:pt x="21600" y="0"/>
                    </a:lnTo>
                    <a:cubicBezTo>
                      <a:pt x="21600" y="0"/>
                      <a:pt x="7687" y="0"/>
                      <a:pt x="5329" y="0"/>
                    </a:cubicBezTo>
                    <a:cubicBezTo>
                      <a:pt x="1595" y="0"/>
                      <a:pt x="0" y="5173"/>
                      <a:pt x="0" y="8166"/>
                    </a:cubicBezTo>
                    <a:lnTo>
                      <a:pt x="0" y="21600"/>
                    </a:lnTo>
                    <a:cubicBezTo>
                      <a:pt x="0" y="21600"/>
                      <a:pt x="21600" y="21600"/>
                      <a:pt x="21600" y="21600"/>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8" name="Google Shape;588;p31"/>
              <p:cNvSpPr/>
              <p:nvPr/>
            </p:nvSpPr>
            <p:spPr>
              <a:xfrm rot="-5400000">
                <a:off x="3313328" y="3888751"/>
                <a:ext cx="1085240" cy="7792873"/>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89" name="Google Shape;589;p31"/>
              <p:cNvSpPr/>
              <p:nvPr/>
            </p:nvSpPr>
            <p:spPr>
              <a:xfrm rot="-5400000">
                <a:off x="11193315" y="7878284"/>
                <a:ext cx="3335599" cy="5719574"/>
              </a:xfrm>
              <a:custGeom>
                <a:avLst/>
                <a:gdLst/>
                <a:ahLst/>
                <a:cxnLst/>
                <a:rect l="l" t="t" r="r" b="b"/>
                <a:pathLst>
                  <a:path w="21600" h="21600" extrusionOk="0">
                    <a:moveTo>
                      <a:pt x="21600" y="0"/>
                    </a:moveTo>
                    <a:lnTo>
                      <a:pt x="7981" y="0"/>
                    </a:lnTo>
                    <a:cubicBezTo>
                      <a:pt x="1834" y="0"/>
                      <a:pt x="0" y="4359"/>
                      <a:pt x="0" y="6054"/>
                    </a:cubicBezTo>
                    <a:cubicBezTo>
                      <a:pt x="0" y="8970"/>
                      <a:pt x="0" y="16907"/>
                      <a:pt x="0" y="16907"/>
                    </a:cubicBezTo>
                    <a:lnTo>
                      <a:pt x="8663" y="21600"/>
                    </a:lnTo>
                    <a:lnTo>
                      <a:pt x="17325" y="16907"/>
                    </a:lnTo>
                    <a:cubicBezTo>
                      <a:pt x="17325" y="16907"/>
                      <a:pt x="17325" y="7540"/>
                      <a:pt x="17325" y="4624"/>
                    </a:cubicBezTo>
                    <a:cubicBezTo>
                      <a:pt x="17325" y="2929"/>
                      <a:pt x="18605" y="0"/>
                      <a:pt x="21600" y="0"/>
                    </a:cubicBezTo>
                    <a:close/>
                  </a:path>
                </a:pathLst>
              </a:custGeom>
              <a:solidFill>
                <a:srgbClr val="51668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0" name="Google Shape;590;p31"/>
              <p:cNvSpPr/>
              <p:nvPr/>
            </p:nvSpPr>
            <p:spPr>
              <a:xfrm rot="-5400000">
                <a:off x="7538336" y="8657882"/>
                <a:ext cx="2666032" cy="2295512"/>
              </a:xfrm>
              <a:custGeom>
                <a:avLst/>
                <a:gdLst/>
                <a:ahLst/>
                <a:cxnLst/>
                <a:rect l="l" t="t" r="r" b="b"/>
                <a:pathLst>
                  <a:path w="21600" h="21600" extrusionOk="0">
                    <a:moveTo>
                      <a:pt x="7982" y="0"/>
                    </a:moveTo>
                    <a:cubicBezTo>
                      <a:pt x="1834" y="0"/>
                      <a:pt x="0" y="7698"/>
                      <a:pt x="0" y="10692"/>
                    </a:cubicBezTo>
                    <a:lnTo>
                      <a:pt x="0" y="21600"/>
                    </a:lnTo>
                    <a:lnTo>
                      <a:pt x="17326" y="21600"/>
                    </a:lnTo>
                    <a:lnTo>
                      <a:pt x="17326" y="8166"/>
                    </a:lnTo>
                    <a:cubicBezTo>
                      <a:pt x="17326" y="5173"/>
                      <a:pt x="18605" y="0"/>
                      <a:pt x="21600" y="0"/>
                    </a:cubicBezTo>
                    <a:cubicBezTo>
                      <a:pt x="21600" y="0"/>
                      <a:pt x="7982" y="0"/>
                      <a:pt x="7982" y="0"/>
                    </a:cubicBezTo>
                    <a:close/>
                  </a:path>
                </a:pathLst>
              </a:custGeom>
              <a:solidFill>
                <a:srgbClr val="51668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1" name="Google Shape;591;p31"/>
              <p:cNvSpPr/>
              <p:nvPr/>
            </p:nvSpPr>
            <p:spPr>
              <a:xfrm rot="-5400000">
                <a:off x="3313344" y="4968542"/>
                <a:ext cx="1085207" cy="7792872"/>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51668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2" name="Google Shape;592;p31"/>
              <p:cNvSpPr/>
              <p:nvPr/>
            </p:nvSpPr>
            <p:spPr>
              <a:xfrm>
                <a:off x="13319521" y="10288465"/>
                <a:ext cx="1330222" cy="1330221"/>
              </a:xfrm>
              <a:prstGeom prst="roundRect">
                <a:avLst>
                  <a:gd name="adj" fmla="val 50000"/>
                </a:avLst>
              </a:pr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4400" cap="none">
                  <a:solidFill>
                    <a:srgbClr val="53585F"/>
                  </a:solidFill>
                  <a:latin typeface="Open Sans"/>
                  <a:ea typeface="Open Sans"/>
                  <a:cs typeface="Open Sans"/>
                  <a:sym typeface="Open Sans"/>
                </a:endParaRPr>
              </a:p>
            </p:txBody>
          </p:sp>
          <p:sp>
            <p:nvSpPr>
              <p:cNvPr id="593" name="Google Shape;593;p31"/>
              <p:cNvSpPr/>
              <p:nvPr/>
            </p:nvSpPr>
            <p:spPr>
              <a:xfrm>
                <a:off x="13680147" y="10630326"/>
                <a:ext cx="608968" cy="608965"/>
              </a:xfrm>
              <a:custGeom>
                <a:avLst/>
                <a:gdLst/>
                <a:ahLst/>
                <a:cxnLst/>
                <a:rect l="l" t="t"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51668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4" name="Google Shape;594;p31"/>
              <p:cNvSpPr/>
              <p:nvPr/>
            </p:nvSpPr>
            <p:spPr>
              <a:xfrm>
                <a:off x="13319521" y="2843833"/>
                <a:ext cx="1330222" cy="1330221"/>
              </a:xfrm>
              <a:prstGeom prst="roundRect">
                <a:avLst>
                  <a:gd name="adj" fmla="val 50000"/>
                </a:avLst>
              </a:pr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4400" cap="none">
                  <a:solidFill>
                    <a:srgbClr val="53585F"/>
                  </a:solidFill>
                  <a:latin typeface="Open Sans"/>
                  <a:ea typeface="Open Sans"/>
                  <a:cs typeface="Open Sans"/>
                  <a:sym typeface="Open Sans"/>
                </a:endParaRPr>
              </a:p>
            </p:txBody>
          </p:sp>
          <p:sp>
            <p:nvSpPr>
              <p:cNvPr id="595" name="Google Shape;595;p31"/>
              <p:cNvSpPr/>
              <p:nvPr/>
            </p:nvSpPr>
            <p:spPr>
              <a:xfrm>
                <a:off x="13707138" y="3231430"/>
                <a:ext cx="554991" cy="555027"/>
              </a:xfrm>
              <a:custGeom>
                <a:avLst/>
                <a:gdLst/>
                <a:ahLst/>
                <a:cxnLst/>
                <a:rect l="l" t="t"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10B89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6" name="Google Shape;596;p31"/>
              <p:cNvSpPr/>
              <p:nvPr/>
            </p:nvSpPr>
            <p:spPr>
              <a:xfrm>
                <a:off x="13319521" y="5340329"/>
                <a:ext cx="1330222" cy="1330222"/>
              </a:xfrm>
              <a:prstGeom prst="roundRect">
                <a:avLst>
                  <a:gd name="adj" fmla="val 50000"/>
                </a:avLst>
              </a:pr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4400" cap="none">
                  <a:solidFill>
                    <a:srgbClr val="53585F"/>
                  </a:solidFill>
                  <a:latin typeface="Open Sans"/>
                  <a:ea typeface="Open Sans"/>
                  <a:cs typeface="Open Sans"/>
                  <a:sym typeface="Open Sans"/>
                </a:endParaRPr>
              </a:p>
            </p:txBody>
          </p:sp>
          <p:sp>
            <p:nvSpPr>
              <p:cNvPr id="597" name="Google Shape;597;p31"/>
              <p:cNvSpPr/>
              <p:nvPr/>
            </p:nvSpPr>
            <p:spPr>
              <a:xfrm>
                <a:off x="13759411" y="5683696"/>
                <a:ext cx="450442" cy="643488"/>
              </a:xfrm>
              <a:custGeom>
                <a:avLst/>
                <a:gdLst/>
                <a:ahLst/>
                <a:cxnLst/>
                <a:rect l="l" t="t"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49C0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598" name="Google Shape;598;p31"/>
              <p:cNvSpPr/>
              <p:nvPr/>
            </p:nvSpPr>
            <p:spPr>
              <a:xfrm>
                <a:off x="13319521" y="7814397"/>
                <a:ext cx="1330222" cy="1330221"/>
              </a:xfrm>
              <a:prstGeom prst="roundRect">
                <a:avLst>
                  <a:gd name="adj" fmla="val 50000"/>
                </a:avLst>
              </a:prstGeom>
              <a:solidFill>
                <a:srgbClr val="FFFFFF"/>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4400" cap="none">
                  <a:solidFill>
                    <a:srgbClr val="53585F"/>
                  </a:solidFill>
                  <a:latin typeface="Open Sans"/>
                  <a:ea typeface="Open Sans"/>
                  <a:cs typeface="Open Sans"/>
                  <a:sym typeface="Open Sans"/>
                </a:endParaRPr>
              </a:p>
            </p:txBody>
          </p:sp>
          <p:sp>
            <p:nvSpPr>
              <p:cNvPr id="599" name="Google Shape;599;p31"/>
              <p:cNvSpPr/>
              <p:nvPr/>
            </p:nvSpPr>
            <p:spPr>
              <a:xfrm>
                <a:off x="13670979" y="8165851"/>
                <a:ext cx="627312" cy="627312"/>
              </a:xfrm>
              <a:custGeom>
                <a:avLst/>
                <a:gdLst/>
                <a:ahLst/>
                <a:cxnLst/>
                <a:rect l="l" t="t"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2400">
                  <a:solidFill>
                    <a:srgbClr val="FFFFFF"/>
                  </a:solidFill>
                  <a:latin typeface="Helvetica Neue Light"/>
                  <a:ea typeface="Helvetica Neue Light"/>
                  <a:cs typeface="Helvetica Neue Light"/>
                  <a:sym typeface="Helvetica Neue Light"/>
                </a:endParaRPr>
              </a:p>
            </p:txBody>
          </p:sp>
          <p:sp>
            <p:nvSpPr>
              <p:cNvPr id="600" name="Google Shape;600;p31"/>
              <p:cNvSpPr/>
              <p:nvPr/>
            </p:nvSpPr>
            <p:spPr>
              <a:xfrm>
                <a:off x="10632518" y="3211302"/>
                <a:ext cx="2687001" cy="779813"/>
              </a:xfrm>
              <a:prstGeom prst="rect">
                <a:avLst/>
              </a:prstGeom>
              <a:noFill/>
              <a:ln>
                <a:noFill/>
              </a:ln>
            </p:spPr>
            <p:txBody>
              <a:bodyPr spcFirstLastPara="1" wrap="square" lIns="50800" tIns="50800" rIns="50800" bIns="50800" anchor="ctr" anchorCtr="0">
                <a:spAutoFit/>
              </a:bodyPr>
              <a:lstStyle/>
              <a:p>
                <a:pPr marL="0" marR="0" lvl="0" indent="0" algn="r" rtl="0">
                  <a:lnSpc>
                    <a:spcPct val="80000"/>
                  </a:lnSpc>
                  <a:spcBef>
                    <a:spcPts val="0"/>
                  </a:spcBef>
                  <a:spcAft>
                    <a:spcPts val="0"/>
                  </a:spcAft>
                  <a:buNone/>
                </a:pPr>
                <a:r>
                  <a:rPr lang="en-MY" sz="2400" b="1" cap="none">
                    <a:solidFill>
                      <a:srgbClr val="FFFFFF"/>
                    </a:solidFill>
                    <a:latin typeface="Oswald"/>
                    <a:ea typeface="Oswald"/>
                    <a:cs typeface="Oswald"/>
                    <a:sym typeface="Oswald"/>
                  </a:rPr>
                  <a:t>AGAMA</a:t>
                </a:r>
                <a:endParaRPr sz="2400" b="1" cap="none">
                  <a:solidFill>
                    <a:srgbClr val="FFFFFF"/>
                  </a:solidFill>
                  <a:latin typeface="Oswald"/>
                  <a:ea typeface="Oswald"/>
                  <a:cs typeface="Oswald"/>
                  <a:sym typeface="Oswald"/>
                </a:endParaRPr>
              </a:p>
            </p:txBody>
          </p:sp>
        </p:grpSp>
        <p:sp>
          <p:nvSpPr>
            <p:cNvPr id="601" name="Google Shape;601;p31"/>
            <p:cNvSpPr/>
            <p:nvPr/>
          </p:nvSpPr>
          <p:spPr>
            <a:xfrm>
              <a:off x="5861458" y="2998177"/>
              <a:ext cx="1484701" cy="398058"/>
            </a:xfrm>
            <a:prstGeom prst="rect">
              <a:avLst/>
            </a:prstGeom>
            <a:noFill/>
            <a:ln>
              <a:noFill/>
            </a:ln>
          </p:spPr>
          <p:txBody>
            <a:bodyPr spcFirstLastPara="1" wrap="square" lIns="50800" tIns="50800" rIns="50800" bIns="50800" anchor="ctr" anchorCtr="0">
              <a:spAutoFit/>
            </a:bodyPr>
            <a:lstStyle/>
            <a:p>
              <a:pPr marL="0" marR="0" lvl="0" indent="0" algn="r" rtl="0">
                <a:lnSpc>
                  <a:spcPct val="80000"/>
                </a:lnSpc>
                <a:spcBef>
                  <a:spcPts val="0"/>
                </a:spcBef>
                <a:spcAft>
                  <a:spcPts val="0"/>
                </a:spcAft>
                <a:buNone/>
              </a:pPr>
              <a:r>
                <a:rPr lang="en-MY" sz="2400" b="1" cap="none">
                  <a:solidFill>
                    <a:srgbClr val="FFFFFF"/>
                  </a:solidFill>
                  <a:latin typeface="Oswald"/>
                  <a:ea typeface="Oswald"/>
                  <a:cs typeface="Oswald"/>
                  <a:sym typeface="Oswald"/>
                </a:rPr>
                <a:t>BUDAYA</a:t>
              </a:r>
              <a:endParaRPr sz="2400" b="1" cap="none">
                <a:solidFill>
                  <a:srgbClr val="FFFFFF"/>
                </a:solidFill>
                <a:latin typeface="Oswald"/>
                <a:ea typeface="Oswald"/>
                <a:cs typeface="Oswald"/>
                <a:sym typeface="Oswald"/>
              </a:endParaRPr>
            </a:p>
          </p:txBody>
        </p:sp>
        <p:sp>
          <p:nvSpPr>
            <p:cNvPr id="602" name="Google Shape;602;p31"/>
            <p:cNvSpPr/>
            <p:nvPr/>
          </p:nvSpPr>
          <p:spPr>
            <a:xfrm>
              <a:off x="5836531" y="4225103"/>
              <a:ext cx="1484701" cy="398058"/>
            </a:xfrm>
            <a:prstGeom prst="rect">
              <a:avLst/>
            </a:prstGeom>
            <a:noFill/>
            <a:ln>
              <a:noFill/>
            </a:ln>
          </p:spPr>
          <p:txBody>
            <a:bodyPr spcFirstLastPara="1" wrap="square" lIns="50800" tIns="50800" rIns="50800" bIns="50800" anchor="ctr" anchorCtr="0">
              <a:spAutoFit/>
            </a:bodyPr>
            <a:lstStyle/>
            <a:p>
              <a:pPr marL="0" marR="0" lvl="0" indent="0" algn="r" rtl="0">
                <a:lnSpc>
                  <a:spcPct val="80000"/>
                </a:lnSpc>
                <a:spcBef>
                  <a:spcPts val="0"/>
                </a:spcBef>
                <a:spcAft>
                  <a:spcPts val="0"/>
                </a:spcAft>
                <a:buNone/>
              </a:pPr>
              <a:r>
                <a:rPr lang="en-MY" sz="2400" b="1" cap="none">
                  <a:solidFill>
                    <a:srgbClr val="FFFFFF"/>
                  </a:solidFill>
                  <a:latin typeface="Oswald"/>
                  <a:ea typeface="Oswald"/>
                  <a:cs typeface="Oswald"/>
                  <a:sym typeface="Oswald"/>
                </a:rPr>
                <a:t>ADAT</a:t>
              </a:r>
              <a:endParaRPr sz="2400" b="1" cap="none">
                <a:solidFill>
                  <a:srgbClr val="FFFFFF"/>
                </a:solidFill>
                <a:latin typeface="Oswald"/>
                <a:ea typeface="Oswald"/>
                <a:cs typeface="Oswald"/>
                <a:sym typeface="Oswald"/>
              </a:endParaRPr>
            </a:p>
          </p:txBody>
        </p:sp>
        <p:sp>
          <p:nvSpPr>
            <p:cNvPr id="603" name="Google Shape;603;p31"/>
            <p:cNvSpPr/>
            <p:nvPr/>
          </p:nvSpPr>
          <p:spPr>
            <a:xfrm>
              <a:off x="5171881" y="5305979"/>
              <a:ext cx="2184153" cy="693523"/>
            </a:xfrm>
            <a:prstGeom prst="rect">
              <a:avLst/>
            </a:prstGeom>
            <a:noFill/>
            <a:ln>
              <a:noFill/>
            </a:ln>
          </p:spPr>
          <p:txBody>
            <a:bodyPr spcFirstLastPara="1" wrap="square" lIns="50800" tIns="50800" rIns="50800" bIns="50800" anchor="ctr" anchorCtr="0">
              <a:spAutoFit/>
            </a:bodyPr>
            <a:lstStyle/>
            <a:p>
              <a:pPr marL="0" marR="0" lvl="0" indent="0" algn="r" rtl="0">
                <a:lnSpc>
                  <a:spcPct val="80000"/>
                </a:lnSpc>
                <a:spcBef>
                  <a:spcPts val="0"/>
                </a:spcBef>
                <a:spcAft>
                  <a:spcPts val="0"/>
                </a:spcAft>
                <a:buNone/>
              </a:pPr>
              <a:r>
                <a:rPr lang="en-MY" sz="2400" b="1" cap="none">
                  <a:solidFill>
                    <a:srgbClr val="FFFFFF"/>
                  </a:solidFill>
                  <a:latin typeface="Oswald"/>
                  <a:ea typeface="Oswald"/>
                  <a:cs typeface="Oswald"/>
                  <a:sym typeface="Oswald"/>
                </a:rPr>
                <a:t>LINGKUNGAN SOSIAL</a:t>
              </a:r>
              <a:endParaRPr sz="2400" b="1" cap="none">
                <a:solidFill>
                  <a:srgbClr val="FFFFFF"/>
                </a:solidFill>
                <a:latin typeface="Oswald"/>
                <a:ea typeface="Oswald"/>
                <a:cs typeface="Oswald"/>
                <a:sym typeface="Oswald"/>
              </a:endParaRPr>
            </a:p>
          </p:txBody>
        </p:sp>
      </p:grpSp>
      <p:sp>
        <p:nvSpPr>
          <p:cNvPr id="604" name="Google Shape;604;p31"/>
          <p:cNvSpPr/>
          <p:nvPr/>
        </p:nvSpPr>
        <p:spPr>
          <a:xfrm>
            <a:off x="168211" y="2106754"/>
            <a:ext cx="3742808" cy="3389008"/>
          </a:xfrm>
          <a:prstGeom prst="ellipse">
            <a:avLst/>
          </a:prstGeom>
          <a:solidFill>
            <a:srgbClr val="51668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r>
              <a:rPr lang="en-MY" sz="3200" b="1" cap="none" dirty="0">
                <a:solidFill>
                  <a:srgbClr val="FFFFFF"/>
                </a:solidFill>
                <a:latin typeface="Calibri"/>
                <a:ea typeface="Calibri"/>
                <a:cs typeface="Calibri"/>
                <a:sym typeface="Calibri"/>
              </a:rPr>
              <a:t>PENDEKATAN</a:t>
            </a:r>
            <a:endParaRPr sz="3200" b="1" dirty="0">
              <a:solidFill>
                <a:schemeClr val="dk1"/>
              </a:solidFill>
              <a:latin typeface="Calibri"/>
              <a:ea typeface="Calibri"/>
              <a:cs typeface="Calibri"/>
              <a:sym typeface="Calibri"/>
            </a:endParaRPr>
          </a:p>
        </p:txBody>
      </p:sp>
      <p:sp>
        <p:nvSpPr>
          <p:cNvPr id="605" name="Google Shape;605;p31"/>
          <p:cNvSpPr txBox="1">
            <a:spLocks noGrp="1"/>
          </p:cNvSpPr>
          <p:nvPr>
            <p:ph type="title"/>
          </p:nvPr>
        </p:nvSpPr>
        <p:spPr>
          <a:xfrm>
            <a:off x="137160" y="-1062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Pengukuhan Jati diri</a:t>
            </a:r>
            <a:endParaRPr>
              <a:latin typeface="Lato"/>
              <a:ea typeface="Lato"/>
              <a:cs typeface="Lato"/>
              <a:sym typeface="Lato"/>
            </a:endParaRPr>
          </a:p>
        </p:txBody>
      </p:sp>
      <p:pic>
        <p:nvPicPr>
          <p:cNvPr id="606" name="Google Shape;606;p31"/>
          <p:cNvPicPr preferRelativeResize="0"/>
          <p:nvPr/>
        </p:nvPicPr>
        <p:blipFill rotWithShape="1">
          <a:blip r:embed="rId3">
            <a:alphaModFix/>
          </a:blip>
          <a:srcRect/>
          <a:stretch/>
        </p:blipFill>
        <p:spPr>
          <a:xfrm>
            <a:off x="8613507" y="1870566"/>
            <a:ext cx="3505818" cy="3493477"/>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28</a:t>
            </a:fld>
            <a:endParaRPr/>
          </a:p>
        </p:txBody>
      </p:sp>
      <p:sp>
        <p:nvSpPr>
          <p:cNvPr id="612" name="Google Shape;612;p32"/>
          <p:cNvSpPr txBox="1">
            <a:spLocks noGrp="1"/>
          </p:cNvSpPr>
          <p:nvPr>
            <p:ph type="title"/>
          </p:nvPr>
        </p:nvSpPr>
        <p:spPr>
          <a:xfrm>
            <a:off x="137160" y="-1062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Pengukuhan Jati diri </a:t>
            </a:r>
            <a:endParaRPr/>
          </a:p>
        </p:txBody>
      </p:sp>
      <p:grpSp>
        <p:nvGrpSpPr>
          <p:cNvPr id="613" name="Google Shape;613;p32"/>
          <p:cNvGrpSpPr/>
          <p:nvPr/>
        </p:nvGrpSpPr>
        <p:grpSpPr>
          <a:xfrm>
            <a:off x="2001244" y="1400133"/>
            <a:ext cx="7968676" cy="1141554"/>
            <a:chOff x="1365410" y="1827270"/>
            <a:chExt cx="6985000" cy="1255709"/>
          </a:xfrm>
        </p:grpSpPr>
        <p:sp>
          <p:nvSpPr>
            <p:cNvPr id="614" name="Google Shape;614;p32"/>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87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15" name="Google Shape;615;p32"/>
            <p:cNvSpPr/>
            <p:nvPr/>
          </p:nvSpPr>
          <p:spPr>
            <a:xfrm>
              <a:off x="1365410" y="2010596"/>
              <a:ext cx="6985000" cy="1072383"/>
            </a:xfrm>
            <a:prstGeom prst="round2SameRect">
              <a:avLst>
                <a:gd name="adj1" fmla="val 16667"/>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16" name="Google Shape;616;p32"/>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B5EF"/>
                </a:gs>
                <a:gs pos="99000">
                  <a:srgbClr val="0087B3"/>
                </a:gs>
                <a:gs pos="100000">
                  <a:srgbClr val="0087B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17" name="Google Shape;617;p32"/>
            <p:cNvSpPr/>
            <p:nvPr/>
          </p:nvSpPr>
          <p:spPr>
            <a:xfrm>
              <a:off x="1618202" y="2170272"/>
              <a:ext cx="623880" cy="623880"/>
            </a:xfrm>
            <a:prstGeom prst="ellipse">
              <a:avLst/>
            </a:prstGeom>
            <a:gradFill>
              <a:gsLst>
                <a:gs pos="0">
                  <a:srgbClr val="00B5EF"/>
                </a:gs>
                <a:gs pos="99000">
                  <a:srgbClr val="0087B3"/>
                </a:gs>
                <a:gs pos="100000">
                  <a:srgbClr val="0087B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18" name="Google Shape;618;p32"/>
            <p:cNvSpPr/>
            <p:nvPr/>
          </p:nvSpPr>
          <p:spPr>
            <a:xfrm>
              <a:off x="1601109" y="2183761"/>
              <a:ext cx="658066"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01</a:t>
              </a:r>
              <a:endParaRPr sz="2800" b="1" i="0" u="none" strike="noStrike" cap="none">
                <a:solidFill>
                  <a:srgbClr val="FFFFFF"/>
                </a:solidFill>
                <a:latin typeface="Open Sans"/>
                <a:ea typeface="Open Sans"/>
                <a:cs typeface="Open Sans"/>
                <a:sym typeface="Open Sans"/>
              </a:endParaRPr>
            </a:p>
          </p:txBody>
        </p:sp>
      </p:grpSp>
      <p:grpSp>
        <p:nvGrpSpPr>
          <p:cNvPr id="619" name="Google Shape;619;p32"/>
          <p:cNvGrpSpPr/>
          <p:nvPr/>
        </p:nvGrpSpPr>
        <p:grpSpPr>
          <a:xfrm flipH="1">
            <a:off x="3022523" y="2735403"/>
            <a:ext cx="8380369" cy="1141554"/>
            <a:chOff x="1365410" y="1827270"/>
            <a:chExt cx="6985000" cy="1255709"/>
          </a:xfrm>
        </p:grpSpPr>
        <p:sp>
          <p:nvSpPr>
            <p:cNvPr id="620" name="Google Shape;620;p32"/>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938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1" name="Google Shape;621;p32"/>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2" name="Google Shape;622;p32"/>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C5B7"/>
                </a:gs>
                <a:gs pos="99000">
                  <a:srgbClr val="009389"/>
                </a:gs>
                <a:gs pos="100000">
                  <a:srgbClr val="009389"/>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3" name="Google Shape;623;p32"/>
            <p:cNvSpPr/>
            <p:nvPr/>
          </p:nvSpPr>
          <p:spPr>
            <a:xfrm>
              <a:off x="1618202" y="2170272"/>
              <a:ext cx="623880" cy="623880"/>
            </a:xfrm>
            <a:prstGeom prst="ellipse">
              <a:avLst/>
            </a:prstGeom>
            <a:gradFill>
              <a:gsLst>
                <a:gs pos="0">
                  <a:srgbClr val="00C5B7"/>
                </a:gs>
                <a:gs pos="99000">
                  <a:srgbClr val="009389"/>
                </a:gs>
                <a:gs pos="100000">
                  <a:srgbClr val="009389"/>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24" name="Google Shape;624;p32"/>
            <p:cNvSpPr/>
            <p:nvPr/>
          </p:nvSpPr>
          <p:spPr>
            <a:xfrm>
              <a:off x="1631280" y="2183761"/>
              <a:ext cx="597725"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02</a:t>
              </a:r>
              <a:endParaRPr sz="2800" b="1" i="0" u="none" strike="noStrike" cap="none">
                <a:solidFill>
                  <a:srgbClr val="FFFFFF"/>
                </a:solidFill>
                <a:latin typeface="Open Sans"/>
                <a:ea typeface="Open Sans"/>
                <a:cs typeface="Open Sans"/>
                <a:sym typeface="Open Sans"/>
              </a:endParaRPr>
            </a:p>
          </p:txBody>
        </p:sp>
      </p:grpSp>
      <p:grpSp>
        <p:nvGrpSpPr>
          <p:cNvPr id="625" name="Google Shape;625;p32"/>
          <p:cNvGrpSpPr/>
          <p:nvPr/>
        </p:nvGrpSpPr>
        <p:grpSpPr>
          <a:xfrm>
            <a:off x="2035639" y="4147684"/>
            <a:ext cx="8773746" cy="1440603"/>
            <a:chOff x="1365410" y="1827270"/>
            <a:chExt cx="6985000" cy="1255709"/>
          </a:xfrm>
        </p:grpSpPr>
        <p:sp>
          <p:nvSpPr>
            <p:cNvPr id="626" name="Google Shape;626;p32"/>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61A1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7" name="Google Shape;627;p32"/>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8" name="Google Shape;628;p32"/>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82D235"/>
                </a:gs>
                <a:gs pos="99000">
                  <a:srgbClr val="61A123"/>
                </a:gs>
                <a:gs pos="100000">
                  <a:srgbClr val="61A12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29" name="Google Shape;629;p32"/>
            <p:cNvSpPr/>
            <p:nvPr/>
          </p:nvSpPr>
          <p:spPr>
            <a:xfrm>
              <a:off x="1618202" y="2170272"/>
              <a:ext cx="623880" cy="623880"/>
            </a:xfrm>
            <a:prstGeom prst="ellipse">
              <a:avLst/>
            </a:prstGeom>
            <a:gradFill>
              <a:gsLst>
                <a:gs pos="0">
                  <a:srgbClr val="82D235"/>
                </a:gs>
                <a:gs pos="99000">
                  <a:srgbClr val="61A123"/>
                </a:gs>
                <a:gs pos="100000">
                  <a:srgbClr val="61A12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30" name="Google Shape;630;p32"/>
            <p:cNvSpPr/>
            <p:nvPr/>
          </p:nvSpPr>
          <p:spPr>
            <a:xfrm>
              <a:off x="1645191" y="2264001"/>
              <a:ext cx="569904"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03</a:t>
              </a:r>
              <a:endParaRPr sz="2800" b="1" i="0" u="none" strike="noStrike" cap="none">
                <a:solidFill>
                  <a:srgbClr val="FFFFFF"/>
                </a:solidFill>
                <a:latin typeface="Open Sans"/>
                <a:ea typeface="Open Sans"/>
                <a:cs typeface="Open Sans"/>
                <a:sym typeface="Open Sans"/>
              </a:endParaRPr>
            </a:p>
          </p:txBody>
        </p:sp>
      </p:grpSp>
      <p:sp>
        <p:nvSpPr>
          <p:cNvPr id="631" name="Google Shape;631;p32"/>
          <p:cNvSpPr txBox="1"/>
          <p:nvPr/>
        </p:nvSpPr>
        <p:spPr>
          <a:xfrm flipH="1">
            <a:off x="4763169" y="1614774"/>
            <a:ext cx="46998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0B5EF"/>
                </a:solidFill>
                <a:latin typeface="Open Sans"/>
                <a:ea typeface="Open Sans"/>
                <a:cs typeface="Open Sans"/>
                <a:sym typeface="Open Sans"/>
              </a:rPr>
              <a:t>Memberi didikan agama yang kuat bermula dari usia yang kecil</a:t>
            </a:r>
            <a:endParaRPr/>
          </a:p>
        </p:txBody>
      </p:sp>
      <p:grpSp>
        <p:nvGrpSpPr>
          <p:cNvPr id="632" name="Google Shape;632;p32"/>
          <p:cNvGrpSpPr/>
          <p:nvPr/>
        </p:nvGrpSpPr>
        <p:grpSpPr>
          <a:xfrm rot="-5400000" flipH="1">
            <a:off x="4475808" y="1904856"/>
            <a:ext cx="492675" cy="45719"/>
            <a:chOff x="5012716" y="1129776"/>
            <a:chExt cx="2895125" cy="103072"/>
          </a:xfrm>
        </p:grpSpPr>
        <p:sp>
          <p:nvSpPr>
            <p:cNvPr id="633" name="Google Shape;633;p32"/>
            <p:cNvSpPr/>
            <p:nvPr/>
          </p:nvSpPr>
          <p:spPr>
            <a:xfrm>
              <a:off x="5012716" y="1129776"/>
              <a:ext cx="1623093"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34" name="Google Shape;634;p32"/>
            <p:cNvSpPr/>
            <p:nvPr/>
          </p:nvSpPr>
          <p:spPr>
            <a:xfrm>
              <a:off x="6776695" y="1129776"/>
              <a:ext cx="660462"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35" name="Google Shape;635;p32"/>
            <p:cNvSpPr/>
            <p:nvPr/>
          </p:nvSpPr>
          <p:spPr>
            <a:xfrm>
              <a:off x="7577612" y="1129776"/>
              <a:ext cx="330229"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36" name="Google Shape;636;p32"/>
          <p:cNvSpPr txBox="1"/>
          <p:nvPr/>
        </p:nvSpPr>
        <p:spPr>
          <a:xfrm flipH="1">
            <a:off x="5112395" y="4407519"/>
            <a:ext cx="569698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dirty="0">
                <a:solidFill>
                  <a:srgbClr val="82D235"/>
                </a:solidFill>
                <a:latin typeface="Open Sans"/>
                <a:ea typeface="Open Sans"/>
                <a:cs typeface="Open Sans"/>
                <a:sym typeface="Open Sans"/>
              </a:rPr>
              <a:t>Media </a:t>
            </a:r>
            <a:r>
              <a:rPr lang="en-MY" sz="2000" b="1" dirty="0" err="1">
                <a:solidFill>
                  <a:srgbClr val="82D235"/>
                </a:solidFill>
                <a:latin typeface="Open Sans"/>
                <a:ea typeface="Open Sans"/>
                <a:cs typeface="Open Sans"/>
                <a:sym typeface="Open Sans"/>
              </a:rPr>
              <a:t>massa</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memain</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peranan</a:t>
            </a:r>
            <a:r>
              <a:rPr lang="en-MY" sz="2000" b="1" dirty="0">
                <a:solidFill>
                  <a:srgbClr val="82D235"/>
                </a:solidFill>
                <a:latin typeface="Open Sans"/>
                <a:ea typeface="Open Sans"/>
                <a:cs typeface="Open Sans"/>
                <a:sym typeface="Open Sans"/>
              </a:rPr>
              <a:t> untuk </a:t>
            </a:r>
            <a:r>
              <a:rPr lang="en-MY" sz="2000" b="1" dirty="0" err="1">
                <a:solidFill>
                  <a:srgbClr val="82D235"/>
                </a:solidFill>
                <a:latin typeface="Open Sans"/>
                <a:ea typeface="Open Sans"/>
                <a:cs typeface="Open Sans"/>
                <a:sym typeface="Open Sans"/>
              </a:rPr>
              <a:t>memperkenalkan</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nilai</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murni</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setiap</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ajaran</a:t>
            </a:r>
            <a:r>
              <a:rPr lang="en-MY" sz="2000" b="1" dirty="0">
                <a:solidFill>
                  <a:srgbClr val="82D235"/>
                </a:solidFill>
                <a:latin typeface="Open Sans"/>
                <a:ea typeface="Open Sans"/>
                <a:cs typeface="Open Sans"/>
                <a:sym typeface="Open Sans"/>
              </a:rPr>
              <a:t> agama bagi </a:t>
            </a:r>
            <a:r>
              <a:rPr lang="en-MY" sz="2000" b="1" dirty="0" err="1">
                <a:solidFill>
                  <a:srgbClr val="82D235"/>
                </a:solidFill>
                <a:latin typeface="Open Sans"/>
                <a:ea typeface="Open Sans"/>
                <a:cs typeface="Open Sans"/>
                <a:sym typeface="Open Sans"/>
              </a:rPr>
              <a:t>sesebuah</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kaum</a:t>
            </a:r>
            <a:endParaRPr sz="2000" b="1" dirty="0">
              <a:solidFill>
                <a:srgbClr val="82D235"/>
              </a:solidFill>
              <a:latin typeface="Open Sans"/>
              <a:ea typeface="Open Sans"/>
              <a:cs typeface="Open Sans"/>
              <a:sym typeface="Open Sans"/>
            </a:endParaRPr>
          </a:p>
        </p:txBody>
      </p:sp>
      <p:grpSp>
        <p:nvGrpSpPr>
          <p:cNvPr id="637" name="Google Shape;637;p32"/>
          <p:cNvGrpSpPr/>
          <p:nvPr/>
        </p:nvGrpSpPr>
        <p:grpSpPr>
          <a:xfrm rot="-5400000" flipH="1">
            <a:off x="4701250" y="4814828"/>
            <a:ext cx="492675" cy="45719"/>
            <a:chOff x="5012716" y="1129776"/>
            <a:chExt cx="2895125" cy="103072"/>
          </a:xfrm>
        </p:grpSpPr>
        <p:sp>
          <p:nvSpPr>
            <p:cNvPr id="638" name="Google Shape;638;p32"/>
            <p:cNvSpPr/>
            <p:nvPr/>
          </p:nvSpPr>
          <p:spPr>
            <a:xfrm>
              <a:off x="5012716" y="1129776"/>
              <a:ext cx="1623093"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39" name="Google Shape;639;p32"/>
            <p:cNvSpPr/>
            <p:nvPr/>
          </p:nvSpPr>
          <p:spPr>
            <a:xfrm>
              <a:off x="6776695" y="1129776"/>
              <a:ext cx="660462"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40" name="Google Shape;640;p32"/>
            <p:cNvSpPr/>
            <p:nvPr/>
          </p:nvSpPr>
          <p:spPr>
            <a:xfrm>
              <a:off x="7577612" y="1129776"/>
              <a:ext cx="330229"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41" name="Google Shape;641;p32"/>
          <p:cNvSpPr txBox="1"/>
          <p:nvPr/>
        </p:nvSpPr>
        <p:spPr>
          <a:xfrm>
            <a:off x="2931137" y="3020668"/>
            <a:ext cx="5639359" cy="64629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1800" b="1" dirty="0" err="1">
                <a:solidFill>
                  <a:srgbClr val="00C5B7"/>
                </a:solidFill>
                <a:latin typeface="Open Sans"/>
                <a:ea typeface="Open Sans"/>
                <a:cs typeface="Open Sans"/>
                <a:sym typeface="Open Sans"/>
              </a:rPr>
              <a:t>Menerapkan</a:t>
            </a:r>
            <a:r>
              <a:rPr lang="en-MY" sz="1800" b="1" dirty="0">
                <a:solidFill>
                  <a:srgbClr val="00C5B7"/>
                </a:solidFill>
                <a:latin typeface="Open Sans"/>
                <a:ea typeface="Open Sans"/>
                <a:cs typeface="Open Sans"/>
                <a:sym typeface="Open Sans"/>
              </a:rPr>
              <a:t> </a:t>
            </a:r>
            <a:r>
              <a:rPr lang="en-MY" sz="1800" b="1" dirty="0" err="1">
                <a:solidFill>
                  <a:srgbClr val="00C5B7"/>
                </a:solidFill>
                <a:latin typeface="Open Sans"/>
                <a:ea typeface="Open Sans"/>
                <a:cs typeface="Open Sans"/>
                <a:sym typeface="Open Sans"/>
              </a:rPr>
              <a:t>ajaran</a:t>
            </a:r>
            <a:r>
              <a:rPr lang="en-MY" sz="1800" b="1" dirty="0">
                <a:solidFill>
                  <a:srgbClr val="00C5B7"/>
                </a:solidFill>
                <a:latin typeface="Open Sans"/>
                <a:ea typeface="Open Sans"/>
                <a:cs typeface="Open Sans"/>
                <a:sym typeface="Open Sans"/>
              </a:rPr>
              <a:t> agama yang </a:t>
            </a:r>
            <a:r>
              <a:rPr lang="en-MY" sz="1800" b="1" dirty="0" err="1">
                <a:solidFill>
                  <a:srgbClr val="00C5B7"/>
                </a:solidFill>
                <a:latin typeface="Open Sans"/>
                <a:ea typeface="Open Sans"/>
                <a:cs typeface="Open Sans"/>
                <a:sym typeface="Open Sans"/>
              </a:rPr>
              <a:t>betul</a:t>
            </a:r>
            <a:r>
              <a:rPr lang="en-MY" sz="1800" b="1" dirty="0">
                <a:solidFill>
                  <a:srgbClr val="00C5B7"/>
                </a:solidFill>
                <a:latin typeface="Open Sans"/>
                <a:ea typeface="Open Sans"/>
                <a:cs typeface="Open Sans"/>
                <a:sym typeface="Open Sans"/>
              </a:rPr>
              <a:t> dalam </a:t>
            </a:r>
            <a:r>
              <a:rPr lang="en-MY" sz="1800" b="1" dirty="0" err="1">
                <a:solidFill>
                  <a:srgbClr val="00C5B7"/>
                </a:solidFill>
                <a:latin typeface="Open Sans"/>
                <a:ea typeface="Open Sans"/>
                <a:cs typeface="Open Sans"/>
                <a:sym typeface="Open Sans"/>
              </a:rPr>
              <a:t>membentuk</a:t>
            </a:r>
            <a:r>
              <a:rPr lang="en-MY" sz="1800" b="1" dirty="0">
                <a:solidFill>
                  <a:srgbClr val="00C5B7"/>
                </a:solidFill>
                <a:latin typeface="Open Sans"/>
                <a:ea typeface="Open Sans"/>
                <a:cs typeface="Open Sans"/>
                <a:sym typeface="Open Sans"/>
              </a:rPr>
              <a:t> </a:t>
            </a:r>
            <a:r>
              <a:rPr lang="en-MY" sz="1800" b="1" dirty="0" err="1">
                <a:solidFill>
                  <a:srgbClr val="00C5B7"/>
                </a:solidFill>
                <a:latin typeface="Open Sans"/>
                <a:ea typeface="Open Sans"/>
                <a:cs typeface="Open Sans"/>
                <a:sym typeface="Open Sans"/>
              </a:rPr>
              <a:t>masyarakat</a:t>
            </a:r>
            <a:r>
              <a:rPr lang="en-MY" sz="1800" b="1" dirty="0">
                <a:solidFill>
                  <a:srgbClr val="00C5B7"/>
                </a:solidFill>
                <a:latin typeface="Open Sans"/>
                <a:ea typeface="Open Sans"/>
                <a:cs typeface="Open Sans"/>
                <a:sym typeface="Open Sans"/>
              </a:rPr>
              <a:t> yang </a:t>
            </a:r>
            <a:r>
              <a:rPr lang="en-MY" sz="1800" b="1" dirty="0" err="1">
                <a:solidFill>
                  <a:srgbClr val="00C5B7"/>
                </a:solidFill>
                <a:latin typeface="Open Sans"/>
                <a:ea typeface="Open Sans"/>
                <a:cs typeface="Open Sans"/>
                <a:sym typeface="Open Sans"/>
              </a:rPr>
              <a:t>harmoni</a:t>
            </a:r>
            <a:endParaRPr sz="1800" b="1" dirty="0">
              <a:solidFill>
                <a:srgbClr val="00C5B7"/>
              </a:solidFill>
              <a:latin typeface="Open Sans"/>
              <a:ea typeface="Open Sans"/>
              <a:cs typeface="Open Sans"/>
              <a:sym typeface="Open Sans"/>
            </a:endParaRPr>
          </a:p>
        </p:txBody>
      </p:sp>
      <p:grpSp>
        <p:nvGrpSpPr>
          <p:cNvPr id="642" name="Google Shape;642;p32"/>
          <p:cNvGrpSpPr/>
          <p:nvPr/>
        </p:nvGrpSpPr>
        <p:grpSpPr>
          <a:xfrm rot="5400000">
            <a:off x="8351099" y="3341874"/>
            <a:ext cx="492675" cy="45719"/>
            <a:chOff x="5012716" y="1129776"/>
            <a:chExt cx="2895125" cy="103072"/>
          </a:xfrm>
        </p:grpSpPr>
        <p:sp>
          <p:nvSpPr>
            <p:cNvPr id="643" name="Google Shape;643;p32"/>
            <p:cNvSpPr/>
            <p:nvPr/>
          </p:nvSpPr>
          <p:spPr>
            <a:xfrm>
              <a:off x="5012716" y="1129776"/>
              <a:ext cx="1623093"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44" name="Google Shape;644;p32"/>
            <p:cNvSpPr/>
            <p:nvPr/>
          </p:nvSpPr>
          <p:spPr>
            <a:xfrm>
              <a:off x="6776695" y="1129776"/>
              <a:ext cx="660462"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45" name="Google Shape;645;p32"/>
            <p:cNvSpPr/>
            <p:nvPr/>
          </p:nvSpPr>
          <p:spPr>
            <a:xfrm>
              <a:off x="7577612" y="1129776"/>
              <a:ext cx="330229"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46" name="Google Shape;646;p32"/>
          <p:cNvSpPr/>
          <p:nvPr/>
        </p:nvSpPr>
        <p:spPr>
          <a:xfrm>
            <a:off x="9247809" y="2849317"/>
            <a:ext cx="427067" cy="42033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7" name="Google Shape;647;p32"/>
          <p:cNvSpPr/>
          <p:nvPr/>
        </p:nvSpPr>
        <p:spPr>
          <a:xfrm>
            <a:off x="3654237" y="1505013"/>
            <a:ext cx="375034" cy="373670"/>
          </a:xfrm>
          <a:custGeom>
            <a:avLst/>
            <a:gdLst/>
            <a:ahLst/>
            <a:cxnLst/>
            <a:rect l="l" t="t" r="r" b="b"/>
            <a:pathLst>
              <a:path w="258" h="258" extrusionOk="0">
                <a:moveTo>
                  <a:pt x="129" y="258"/>
                </a:moveTo>
                <a:cubicBezTo>
                  <a:pt x="201" y="258"/>
                  <a:pt x="258" y="200"/>
                  <a:pt x="258" y="129"/>
                </a:cubicBezTo>
                <a:cubicBezTo>
                  <a:pt x="258" y="58"/>
                  <a:pt x="201" y="0"/>
                  <a:pt x="129" y="0"/>
                </a:cubicBezTo>
                <a:cubicBezTo>
                  <a:pt x="58" y="0"/>
                  <a:pt x="0" y="58"/>
                  <a:pt x="0" y="129"/>
                </a:cubicBezTo>
                <a:cubicBezTo>
                  <a:pt x="0" y="200"/>
                  <a:pt x="58" y="258"/>
                  <a:pt x="129" y="258"/>
                </a:cubicBezTo>
                <a:moveTo>
                  <a:pt x="145" y="150"/>
                </a:moveTo>
                <a:cubicBezTo>
                  <a:pt x="144" y="150"/>
                  <a:pt x="144" y="150"/>
                  <a:pt x="144" y="151"/>
                </a:cubicBezTo>
                <a:cubicBezTo>
                  <a:pt x="143" y="151"/>
                  <a:pt x="143" y="151"/>
                  <a:pt x="143" y="151"/>
                </a:cubicBezTo>
                <a:cubicBezTo>
                  <a:pt x="142" y="152"/>
                  <a:pt x="142" y="152"/>
                  <a:pt x="141" y="152"/>
                </a:cubicBezTo>
                <a:cubicBezTo>
                  <a:pt x="141" y="152"/>
                  <a:pt x="141" y="152"/>
                  <a:pt x="140" y="153"/>
                </a:cubicBezTo>
                <a:cubicBezTo>
                  <a:pt x="140" y="153"/>
                  <a:pt x="140" y="153"/>
                  <a:pt x="139" y="153"/>
                </a:cubicBezTo>
                <a:cubicBezTo>
                  <a:pt x="139" y="153"/>
                  <a:pt x="138" y="153"/>
                  <a:pt x="138" y="153"/>
                </a:cubicBezTo>
                <a:cubicBezTo>
                  <a:pt x="138" y="154"/>
                  <a:pt x="137" y="154"/>
                  <a:pt x="137" y="154"/>
                </a:cubicBezTo>
                <a:cubicBezTo>
                  <a:pt x="136" y="154"/>
                  <a:pt x="136" y="154"/>
                  <a:pt x="136" y="154"/>
                </a:cubicBezTo>
                <a:cubicBezTo>
                  <a:pt x="135" y="154"/>
                  <a:pt x="135" y="154"/>
                  <a:pt x="134" y="155"/>
                </a:cubicBezTo>
                <a:cubicBezTo>
                  <a:pt x="134" y="155"/>
                  <a:pt x="133" y="155"/>
                  <a:pt x="133" y="155"/>
                </a:cubicBezTo>
                <a:cubicBezTo>
                  <a:pt x="133" y="155"/>
                  <a:pt x="132" y="155"/>
                  <a:pt x="132" y="155"/>
                </a:cubicBezTo>
                <a:cubicBezTo>
                  <a:pt x="131" y="155"/>
                  <a:pt x="130" y="155"/>
                  <a:pt x="129" y="155"/>
                </a:cubicBezTo>
                <a:cubicBezTo>
                  <a:pt x="129" y="155"/>
                  <a:pt x="129" y="155"/>
                  <a:pt x="129" y="155"/>
                </a:cubicBezTo>
                <a:cubicBezTo>
                  <a:pt x="129" y="155"/>
                  <a:pt x="129" y="155"/>
                  <a:pt x="129" y="155"/>
                </a:cubicBezTo>
                <a:cubicBezTo>
                  <a:pt x="128" y="155"/>
                  <a:pt x="127" y="155"/>
                  <a:pt x="127" y="155"/>
                </a:cubicBezTo>
                <a:cubicBezTo>
                  <a:pt x="126" y="155"/>
                  <a:pt x="126" y="155"/>
                  <a:pt x="125" y="155"/>
                </a:cubicBezTo>
                <a:cubicBezTo>
                  <a:pt x="125" y="155"/>
                  <a:pt x="125" y="155"/>
                  <a:pt x="124" y="155"/>
                </a:cubicBezTo>
                <a:cubicBezTo>
                  <a:pt x="124" y="154"/>
                  <a:pt x="123" y="154"/>
                  <a:pt x="123" y="154"/>
                </a:cubicBezTo>
                <a:cubicBezTo>
                  <a:pt x="122" y="154"/>
                  <a:pt x="122" y="154"/>
                  <a:pt x="122" y="154"/>
                </a:cubicBezTo>
                <a:cubicBezTo>
                  <a:pt x="121" y="154"/>
                  <a:pt x="121" y="154"/>
                  <a:pt x="120" y="153"/>
                </a:cubicBezTo>
                <a:cubicBezTo>
                  <a:pt x="120" y="153"/>
                  <a:pt x="120" y="153"/>
                  <a:pt x="119" y="153"/>
                </a:cubicBezTo>
                <a:cubicBezTo>
                  <a:pt x="119" y="153"/>
                  <a:pt x="118" y="153"/>
                  <a:pt x="118" y="153"/>
                </a:cubicBezTo>
                <a:cubicBezTo>
                  <a:pt x="118" y="152"/>
                  <a:pt x="117" y="152"/>
                  <a:pt x="117" y="152"/>
                </a:cubicBezTo>
                <a:cubicBezTo>
                  <a:pt x="117" y="152"/>
                  <a:pt x="116" y="152"/>
                  <a:pt x="116" y="151"/>
                </a:cubicBezTo>
                <a:cubicBezTo>
                  <a:pt x="115" y="151"/>
                  <a:pt x="115" y="151"/>
                  <a:pt x="115" y="151"/>
                </a:cubicBezTo>
                <a:cubicBezTo>
                  <a:pt x="114" y="150"/>
                  <a:pt x="114" y="150"/>
                  <a:pt x="114" y="150"/>
                </a:cubicBezTo>
                <a:cubicBezTo>
                  <a:pt x="113" y="150"/>
                  <a:pt x="113" y="149"/>
                  <a:pt x="113" y="149"/>
                </a:cubicBezTo>
                <a:cubicBezTo>
                  <a:pt x="112" y="149"/>
                  <a:pt x="111" y="148"/>
                  <a:pt x="111" y="147"/>
                </a:cubicBezTo>
                <a:cubicBezTo>
                  <a:pt x="111" y="147"/>
                  <a:pt x="111" y="147"/>
                  <a:pt x="111" y="147"/>
                </a:cubicBezTo>
                <a:cubicBezTo>
                  <a:pt x="111" y="147"/>
                  <a:pt x="111" y="147"/>
                  <a:pt x="111" y="147"/>
                </a:cubicBezTo>
                <a:cubicBezTo>
                  <a:pt x="110" y="147"/>
                  <a:pt x="110" y="146"/>
                  <a:pt x="109" y="145"/>
                </a:cubicBezTo>
                <a:cubicBezTo>
                  <a:pt x="109" y="145"/>
                  <a:pt x="109" y="145"/>
                  <a:pt x="108" y="145"/>
                </a:cubicBezTo>
                <a:cubicBezTo>
                  <a:pt x="108" y="144"/>
                  <a:pt x="108" y="144"/>
                  <a:pt x="107" y="143"/>
                </a:cubicBezTo>
                <a:cubicBezTo>
                  <a:pt x="107" y="143"/>
                  <a:pt x="107" y="143"/>
                  <a:pt x="107" y="142"/>
                </a:cubicBezTo>
                <a:cubicBezTo>
                  <a:pt x="107" y="142"/>
                  <a:pt x="106" y="142"/>
                  <a:pt x="106" y="141"/>
                </a:cubicBezTo>
                <a:cubicBezTo>
                  <a:pt x="106" y="141"/>
                  <a:pt x="106" y="140"/>
                  <a:pt x="106" y="140"/>
                </a:cubicBezTo>
                <a:cubicBezTo>
                  <a:pt x="105" y="140"/>
                  <a:pt x="105" y="139"/>
                  <a:pt x="105" y="139"/>
                </a:cubicBezTo>
                <a:cubicBezTo>
                  <a:pt x="105" y="139"/>
                  <a:pt x="105" y="138"/>
                  <a:pt x="105" y="138"/>
                </a:cubicBezTo>
                <a:cubicBezTo>
                  <a:pt x="104" y="137"/>
                  <a:pt x="104" y="137"/>
                  <a:pt x="104" y="137"/>
                </a:cubicBezTo>
                <a:cubicBezTo>
                  <a:pt x="104" y="136"/>
                  <a:pt x="104" y="136"/>
                  <a:pt x="104" y="135"/>
                </a:cubicBezTo>
                <a:cubicBezTo>
                  <a:pt x="104" y="135"/>
                  <a:pt x="104" y="134"/>
                  <a:pt x="104" y="134"/>
                </a:cubicBezTo>
                <a:cubicBezTo>
                  <a:pt x="103" y="134"/>
                  <a:pt x="103" y="133"/>
                  <a:pt x="103" y="133"/>
                </a:cubicBezTo>
                <a:cubicBezTo>
                  <a:pt x="103" y="132"/>
                  <a:pt x="103" y="132"/>
                  <a:pt x="103" y="131"/>
                </a:cubicBezTo>
                <a:cubicBezTo>
                  <a:pt x="103" y="131"/>
                  <a:pt x="103" y="130"/>
                  <a:pt x="103" y="129"/>
                </a:cubicBezTo>
                <a:cubicBezTo>
                  <a:pt x="103" y="128"/>
                  <a:pt x="103" y="127"/>
                  <a:pt x="103" y="126"/>
                </a:cubicBezTo>
                <a:cubicBezTo>
                  <a:pt x="103" y="126"/>
                  <a:pt x="103" y="126"/>
                  <a:pt x="103" y="125"/>
                </a:cubicBezTo>
                <a:cubicBezTo>
                  <a:pt x="103" y="125"/>
                  <a:pt x="103" y="124"/>
                  <a:pt x="104" y="124"/>
                </a:cubicBezTo>
                <a:cubicBezTo>
                  <a:pt x="104" y="123"/>
                  <a:pt x="104" y="123"/>
                  <a:pt x="104" y="123"/>
                </a:cubicBezTo>
                <a:cubicBezTo>
                  <a:pt x="104" y="122"/>
                  <a:pt x="104" y="122"/>
                  <a:pt x="104" y="121"/>
                </a:cubicBezTo>
                <a:cubicBezTo>
                  <a:pt x="104" y="121"/>
                  <a:pt x="104" y="121"/>
                  <a:pt x="105" y="120"/>
                </a:cubicBezTo>
                <a:cubicBezTo>
                  <a:pt x="105" y="120"/>
                  <a:pt x="105" y="119"/>
                  <a:pt x="105" y="119"/>
                </a:cubicBezTo>
                <a:cubicBezTo>
                  <a:pt x="105" y="119"/>
                  <a:pt x="105" y="118"/>
                  <a:pt x="106" y="118"/>
                </a:cubicBezTo>
                <a:cubicBezTo>
                  <a:pt x="106" y="117"/>
                  <a:pt x="106" y="117"/>
                  <a:pt x="106" y="117"/>
                </a:cubicBezTo>
                <a:cubicBezTo>
                  <a:pt x="106" y="116"/>
                  <a:pt x="107" y="116"/>
                  <a:pt x="107" y="116"/>
                </a:cubicBezTo>
                <a:cubicBezTo>
                  <a:pt x="107" y="115"/>
                  <a:pt x="107" y="115"/>
                  <a:pt x="107" y="114"/>
                </a:cubicBezTo>
                <a:cubicBezTo>
                  <a:pt x="108" y="114"/>
                  <a:pt x="108" y="114"/>
                  <a:pt x="108" y="113"/>
                </a:cubicBezTo>
                <a:cubicBezTo>
                  <a:pt x="109" y="113"/>
                  <a:pt x="109" y="113"/>
                  <a:pt x="109" y="112"/>
                </a:cubicBezTo>
                <a:cubicBezTo>
                  <a:pt x="110" y="112"/>
                  <a:pt x="110" y="111"/>
                  <a:pt x="111" y="110"/>
                </a:cubicBezTo>
                <a:cubicBezTo>
                  <a:pt x="111" y="110"/>
                  <a:pt x="111" y="110"/>
                  <a:pt x="111" y="110"/>
                </a:cubicBezTo>
                <a:cubicBezTo>
                  <a:pt x="111" y="110"/>
                  <a:pt x="111" y="110"/>
                  <a:pt x="111" y="110"/>
                </a:cubicBezTo>
                <a:cubicBezTo>
                  <a:pt x="111" y="110"/>
                  <a:pt x="112" y="109"/>
                  <a:pt x="113" y="109"/>
                </a:cubicBezTo>
                <a:cubicBezTo>
                  <a:pt x="113" y="108"/>
                  <a:pt x="113" y="108"/>
                  <a:pt x="114" y="108"/>
                </a:cubicBezTo>
                <a:cubicBezTo>
                  <a:pt x="114" y="108"/>
                  <a:pt x="114" y="107"/>
                  <a:pt x="115" y="107"/>
                </a:cubicBezTo>
                <a:cubicBezTo>
                  <a:pt x="115" y="107"/>
                  <a:pt x="115" y="107"/>
                  <a:pt x="116" y="107"/>
                </a:cubicBezTo>
                <a:cubicBezTo>
                  <a:pt x="116" y="106"/>
                  <a:pt x="117" y="106"/>
                  <a:pt x="117" y="106"/>
                </a:cubicBezTo>
                <a:cubicBezTo>
                  <a:pt x="117" y="106"/>
                  <a:pt x="118" y="105"/>
                  <a:pt x="118" y="105"/>
                </a:cubicBezTo>
                <a:cubicBezTo>
                  <a:pt x="118" y="105"/>
                  <a:pt x="119" y="105"/>
                  <a:pt x="119" y="105"/>
                </a:cubicBezTo>
                <a:cubicBezTo>
                  <a:pt x="120" y="105"/>
                  <a:pt x="120" y="104"/>
                  <a:pt x="120" y="104"/>
                </a:cubicBezTo>
                <a:cubicBezTo>
                  <a:pt x="121" y="104"/>
                  <a:pt x="121" y="104"/>
                  <a:pt x="122" y="104"/>
                </a:cubicBezTo>
                <a:cubicBezTo>
                  <a:pt x="122" y="104"/>
                  <a:pt x="122" y="104"/>
                  <a:pt x="123" y="104"/>
                </a:cubicBezTo>
                <a:cubicBezTo>
                  <a:pt x="123" y="104"/>
                  <a:pt x="124" y="103"/>
                  <a:pt x="124" y="103"/>
                </a:cubicBezTo>
                <a:cubicBezTo>
                  <a:pt x="125" y="103"/>
                  <a:pt x="125" y="103"/>
                  <a:pt x="125" y="103"/>
                </a:cubicBezTo>
                <a:cubicBezTo>
                  <a:pt x="126" y="103"/>
                  <a:pt x="126" y="103"/>
                  <a:pt x="127" y="103"/>
                </a:cubicBezTo>
                <a:cubicBezTo>
                  <a:pt x="128" y="103"/>
                  <a:pt x="130" y="103"/>
                  <a:pt x="132" y="103"/>
                </a:cubicBezTo>
                <a:cubicBezTo>
                  <a:pt x="132" y="103"/>
                  <a:pt x="133" y="103"/>
                  <a:pt x="133" y="103"/>
                </a:cubicBezTo>
                <a:cubicBezTo>
                  <a:pt x="133" y="103"/>
                  <a:pt x="134" y="103"/>
                  <a:pt x="134" y="103"/>
                </a:cubicBezTo>
                <a:cubicBezTo>
                  <a:pt x="135" y="103"/>
                  <a:pt x="135" y="104"/>
                  <a:pt x="136" y="104"/>
                </a:cubicBezTo>
                <a:cubicBezTo>
                  <a:pt x="136" y="104"/>
                  <a:pt x="136" y="104"/>
                  <a:pt x="137" y="104"/>
                </a:cubicBezTo>
                <a:cubicBezTo>
                  <a:pt x="137" y="104"/>
                  <a:pt x="138" y="104"/>
                  <a:pt x="138" y="104"/>
                </a:cubicBezTo>
                <a:cubicBezTo>
                  <a:pt x="138" y="104"/>
                  <a:pt x="139" y="105"/>
                  <a:pt x="139" y="105"/>
                </a:cubicBezTo>
                <a:cubicBezTo>
                  <a:pt x="140" y="105"/>
                  <a:pt x="140" y="105"/>
                  <a:pt x="140" y="105"/>
                </a:cubicBezTo>
                <a:cubicBezTo>
                  <a:pt x="141" y="105"/>
                  <a:pt x="141" y="106"/>
                  <a:pt x="141" y="106"/>
                </a:cubicBezTo>
                <a:cubicBezTo>
                  <a:pt x="142" y="106"/>
                  <a:pt x="142" y="106"/>
                  <a:pt x="143" y="107"/>
                </a:cubicBezTo>
                <a:cubicBezTo>
                  <a:pt x="143" y="107"/>
                  <a:pt x="143" y="107"/>
                  <a:pt x="144" y="107"/>
                </a:cubicBezTo>
                <a:cubicBezTo>
                  <a:pt x="144" y="107"/>
                  <a:pt x="144" y="108"/>
                  <a:pt x="145" y="108"/>
                </a:cubicBezTo>
                <a:cubicBezTo>
                  <a:pt x="145" y="108"/>
                  <a:pt x="145" y="108"/>
                  <a:pt x="146" y="109"/>
                </a:cubicBezTo>
                <a:cubicBezTo>
                  <a:pt x="146" y="109"/>
                  <a:pt x="147" y="110"/>
                  <a:pt x="148" y="110"/>
                </a:cubicBezTo>
                <a:cubicBezTo>
                  <a:pt x="148" y="111"/>
                  <a:pt x="149" y="112"/>
                  <a:pt x="149" y="112"/>
                </a:cubicBezTo>
                <a:cubicBezTo>
                  <a:pt x="150" y="113"/>
                  <a:pt x="150" y="113"/>
                  <a:pt x="150" y="113"/>
                </a:cubicBezTo>
                <a:cubicBezTo>
                  <a:pt x="150" y="114"/>
                  <a:pt x="151" y="114"/>
                  <a:pt x="151" y="114"/>
                </a:cubicBezTo>
                <a:cubicBezTo>
                  <a:pt x="151" y="115"/>
                  <a:pt x="151" y="115"/>
                  <a:pt x="152" y="116"/>
                </a:cubicBezTo>
                <a:cubicBezTo>
                  <a:pt x="152" y="116"/>
                  <a:pt x="152" y="116"/>
                  <a:pt x="152" y="117"/>
                </a:cubicBezTo>
                <a:cubicBezTo>
                  <a:pt x="152" y="117"/>
                  <a:pt x="153" y="117"/>
                  <a:pt x="153" y="118"/>
                </a:cubicBezTo>
                <a:cubicBezTo>
                  <a:pt x="153" y="118"/>
                  <a:pt x="153" y="119"/>
                  <a:pt x="153" y="119"/>
                </a:cubicBezTo>
                <a:cubicBezTo>
                  <a:pt x="153" y="119"/>
                  <a:pt x="154" y="120"/>
                  <a:pt x="154" y="120"/>
                </a:cubicBezTo>
                <a:cubicBezTo>
                  <a:pt x="154" y="121"/>
                  <a:pt x="154" y="121"/>
                  <a:pt x="154" y="121"/>
                </a:cubicBezTo>
                <a:cubicBezTo>
                  <a:pt x="154" y="122"/>
                  <a:pt x="154" y="122"/>
                  <a:pt x="154" y="123"/>
                </a:cubicBezTo>
                <a:cubicBezTo>
                  <a:pt x="155" y="123"/>
                  <a:pt x="155" y="123"/>
                  <a:pt x="155" y="124"/>
                </a:cubicBezTo>
                <a:cubicBezTo>
                  <a:pt x="155" y="124"/>
                  <a:pt x="155" y="125"/>
                  <a:pt x="155" y="125"/>
                </a:cubicBezTo>
                <a:cubicBezTo>
                  <a:pt x="155" y="126"/>
                  <a:pt x="155" y="126"/>
                  <a:pt x="155" y="126"/>
                </a:cubicBezTo>
                <a:cubicBezTo>
                  <a:pt x="155" y="127"/>
                  <a:pt x="155" y="128"/>
                  <a:pt x="155" y="129"/>
                </a:cubicBezTo>
                <a:cubicBezTo>
                  <a:pt x="155" y="130"/>
                  <a:pt x="155" y="131"/>
                  <a:pt x="155" y="131"/>
                </a:cubicBezTo>
                <a:cubicBezTo>
                  <a:pt x="155" y="132"/>
                  <a:pt x="155" y="132"/>
                  <a:pt x="155" y="133"/>
                </a:cubicBezTo>
                <a:cubicBezTo>
                  <a:pt x="155" y="133"/>
                  <a:pt x="155" y="134"/>
                  <a:pt x="155" y="134"/>
                </a:cubicBezTo>
                <a:cubicBezTo>
                  <a:pt x="155" y="134"/>
                  <a:pt x="155" y="135"/>
                  <a:pt x="154" y="135"/>
                </a:cubicBezTo>
                <a:cubicBezTo>
                  <a:pt x="154" y="136"/>
                  <a:pt x="154" y="136"/>
                  <a:pt x="154" y="137"/>
                </a:cubicBezTo>
                <a:cubicBezTo>
                  <a:pt x="154" y="137"/>
                  <a:pt x="154" y="137"/>
                  <a:pt x="154" y="138"/>
                </a:cubicBezTo>
                <a:cubicBezTo>
                  <a:pt x="154" y="138"/>
                  <a:pt x="153" y="139"/>
                  <a:pt x="153" y="139"/>
                </a:cubicBezTo>
                <a:cubicBezTo>
                  <a:pt x="153" y="139"/>
                  <a:pt x="153" y="140"/>
                  <a:pt x="153" y="140"/>
                </a:cubicBezTo>
                <a:cubicBezTo>
                  <a:pt x="153" y="140"/>
                  <a:pt x="152" y="141"/>
                  <a:pt x="152" y="141"/>
                </a:cubicBezTo>
                <a:cubicBezTo>
                  <a:pt x="152" y="142"/>
                  <a:pt x="152" y="142"/>
                  <a:pt x="152" y="142"/>
                </a:cubicBezTo>
                <a:cubicBezTo>
                  <a:pt x="151" y="143"/>
                  <a:pt x="151" y="143"/>
                  <a:pt x="151" y="143"/>
                </a:cubicBezTo>
                <a:cubicBezTo>
                  <a:pt x="151" y="144"/>
                  <a:pt x="150" y="144"/>
                  <a:pt x="150" y="145"/>
                </a:cubicBezTo>
                <a:cubicBezTo>
                  <a:pt x="150" y="145"/>
                  <a:pt x="150" y="145"/>
                  <a:pt x="149" y="145"/>
                </a:cubicBezTo>
                <a:cubicBezTo>
                  <a:pt x="149" y="146"/>
                  <a:pt x="148" y="147"/>
                  <a:pt x="148" y="147"/>
                </a:cubicBezTo>
                <a:cubicBezTo>
                  <a:pt x="147" y="148"/>
                  <a:pt x="146" y="149"/>
                  <a:pt x="146" y="149"/>
                </a:cubicBezTo>
                <a:cubicBezTo>
                  <a:pt x="145" y="149"/>
                  <a:pt x="145" y="150"/>
                  <a:pt x="145" y="150"/>
                </a:cubicBezTo>
                <a:moveTo>
                  <a:pt x="241" y="150"/>
                </a:moveTo>
                <a:cubicBezTo>
                  <a:pt x="237" y="164"/>
                  <a:pt x="231" y="177"/>
                  <a:pt x="223" y="189"/>
                </a:cubicBezTo>
                <a:cubicBezTo>
                  <a:pt x="216" y="202"/>
                  <a:pt x="206" y="212"/>
                  <a:pt x="195" y="221"/>
                </a:cubicBezTo>
                <a:cubicBezTo>
                  <a:pt x="147" y="162"/>
                  <a:pt x="147" y="162"/>
                  <a:pt x="147" y="162"/>
                </a:cubicBezTo>
                <a:cubicBezTo>
                  <a:pt x="152" y="159"/>
                  <a:pt x="156" y="156"/>
                  <a:pt x="161" y="149"/>
                </a:cubicBezTo>
                <a:cubicBezTo>
                  <a:pt x="166" y="142"/>
                  <a:pt x="166" y="137"/>
                  <a:pt x="167" y="131"/>
                </a:cubicBezTo>
                <a:lnTo>
                  <a:pt x="241" y="150"/>
                </a:lnTo>
                <a:close/>
                <a:moveTo>
                  <a:pt x="129" y="17"/>
                </a:moveTo>
                <a:cubicBezTo>
                  <a:pt x="144" y="17"/>
                  <a:pt x="158" y="19"/>
                  <a:pt x="171" y="24"/>
                </a:cubicBezTo>
                <a:cubicBezTo>
                  <a:pt x="148" y="96"/>
                  <a:pt x="148" y="96"/>
                  <a:pt x="148" y="96"/>
                </a:cubicBezTo>
                <a:cubicBezTo>
                  <a:pt x="142" y="94"/>
                  <a:pt x="138" y="91"/>
                  <a:pt x="129" y="91"/>
                </a:cubicBezTo>
                <a:cubicBezTo>
                  <a:pt x="120" y="91"/>
                  <a:pt x="117" y="94"/>
                  <a:pt x="111" y="96"/>
                </a:cubicBezTo>
                <a:cubicBezTo>
                  <a:pt x="87" y="24"/>
                  <a:pt x="87" y="24"/>
                  <a:pt x="87" y="24"/>
                </a:cubicBezTo>
                <a:cubicBezTo>
                  <a:pt x="100" y="19"/>
                  <a:pt x="114" y="17"/>
                  <a:pt x="129" y="17"/>
                </a:cubicBezTo>
                <a:moveTo>
                  <a:pt x="17" y="146"/>
                </a:moveTo>
                <a:cubicBezTo>
                  <a:pt x="91" y="130"/>
                  <a:pt x="91" y="130"/>
                  <a:pt x="91" y="130"/>
                </a:cubicBezTo>
                <a:cubicBezTo>
                  <a:pt x="93" y="136"/>
                  <a:pt x="92" y="140"/>
                  <a:pt x="97" y="148"/>
                </a:cubicBezTo>
                <a:cubicBezTo>
                  <a:pt x="101" y="155"/>
                  <a:pt x="105" y="158"/>
                  <a:pt x="110" y="162"/>
                </a:cubicBezTo>
                <a:cubicBezTo>
                  <a:pt x="60" y="219"/>
                  <a:pt x="60" y="219"/>
                  <a:pt x="60" y="219"/>
                </a:cubicBezTo>
                <a:cubicBezTo>
                  <a:pt x="49" y="210"/>
                  <a:pt x="40" y="199"/>
                  <a:pt x="33" y="186"/>
                </a:cubicBezTo>
                <a:cubicBezTo>
                  <a:pt x="25" y="173"/>
                  <a:pt x="20" y="160"/>
                  <a:pt x="17" y="14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8" name="Google Shape;648;p32"/>
          <p:cNvSpPr/>
          <p:nvPr/>
        </p:nvSpPr>
        <p:spPr>
          <a:xfrm>
            <a:off x="3823614" y="4394390"/>
            <a:ext cx="409479" cy="381875"/>
          </a:xfrm>
          <a:custGeom>
            <a:avLst/>
            <a:gdLst/>
            <a:ahLst/>
            <a:cxnLst/>
            <a:rect l="l" t="t" r="r" b="b"/>
            <a:pathLst>
              <a:path w="123" h="115" extrusionOk="0">
                <a:moveTo>
                  <a:pt x="82" y="100"/>
                </a:moveTo>
                <a:cubicBezTo>
                  <a:pt x="82" y="101"/>
                  <a:pt x="81" y="101"/>
                  <a:pt x="80" y="102"/>
                </a:cubicBezTo>
                <a:cubicBezTo>
                  <a:pt x="80" y="103"/>
                  <a:pt x="79" y="103"/>
                  <a:pt x="79" y="104"/>
                </a:cubicBezTo>
                <a:cubicBezTo>
                  <a:pt x="78" y="104"/>
                  <a:pt x="77" y="105"/>
                  <a:pt x="77" y="105"/>
                </a:cubicBezTo>
                <a:cubicBezTo>
                  <a:pt x="76" y="105"/>
                  <a:pt x="75" y="106"/>
                  <a:pt x="74" y="106"/>
                </a:cubicBezTo>
                <a:cubicBezTo>
                  <a:pt x="74" y="106"/>
                  <a:pt x="73" y="106"/>
                  <a:pt x="72" y="106"/>
                </a:cubicBezTo>
                <a:cubicBezTo>
                  <a:pt x="71" y="107"/>
                  <a:pt x="71" y="107"/>
                  <a:pt x="71" y="107"/>
                </a:cubicBezTo>
                <a:cubicBezTo>
                  <a:pt x="70" y="106"/>
                  <a:pt x="70" y="106"/>
                  <a:pt x="70" y="106"/>
                </a:cubicBezTo>
                <a:cubicBezTo>
                  <a:pt x="69" y="106"/>
                  <a:pt x="68" y="106"/>
                  <a:pt x="67" y="106"/>
                </a:cubicBezTo>
                <a:cubicBezTo>
                  <a:pt x="67" y="106"/>
                  <a:pt x="66" y="106"/>
                  <a:pt x="66" y="106"/>
                </a:cubicBezTo>
                <a:cubicBezTo>
                  <a:pt x="65" y="105"/>
                  <a:pt x="64" y="105"/>
                  <a:pt x="64" y="105"/>
                </a:cubicBezTo>
                <a:cubicBezTo>
                  <a:pt x="63" y="105"/>
                  <a:pt x="62" y="104"/>
                  <a:pt x="62" y="104"/>
                </a:cubicBezTo>
                <a:cubicBezTo>
                  <a:pt x="61" y="103"/>
                  <a:pt x="61" y="103"/>
                  <a:pt x="61" y="103"/>
                </a:cubicBezTo>
                <a:cubicBezTo>
                  <a:pt x="61" y="103"/>
                  <a:pt x="61" y="103"/>
                  <a:pt x="62" y="103"/>
                </a:cubicBezTo>
                <a:cubicBezTo>
                  <a:pt x="62" y="104"/>
                  <a:pt x="63" y="104"/>
                  <a:pt x="64" y="104"/>
                </a:cubicBezTo>
                <a:cubicBezTo>
                  <a:pt x="65" y="104"/>
                  <a:pt x="65" y="104"/>
                  <a:pt x="66" y="104"/>
                </a:cubicBezTo>
                <a:cubicBezTo>
                  <a:pt x="66" y="104"/>
                  <a:pt x="67" y="104"/>
                  <a:pt x="68" y="104"/>
                </a:cubicBezTo>
                <a:cubicBezTo>
                  <a:pt x="68" y="104"/>
                  <a:pt x="69" y="104"/>
                  <a:pt x="69" y="103"/>
                </a:cubicBezTo>
                <a:cubicBezTo>
                  <a:pt x="70" y="103"/>
                  <a:pt x="70" y="103"/>
                  <a:pt x="70" y="103"/>
                </a:cubicBezTo>
                <a:cubicBezTo>
                  <a:pt x="71" y="103"/>
                  <a:pt x="71" y="103"/>
                  <a:pt x="71" y="103"/>
                </a:cubicBezTo>
                <a:cubicBezTo>
                  <a:pt x="73" y="102"/>
                  <a:pt x="74" y="100"/>
                  <a:pt x="75" y="98"/>
                </a:cubicBezTo>
                <a:cubicBezTo>
                  <a:pt x="75" y="98"/>
                  <a:pt x="75" y="97"/>
                  <a:pt x="76" y="96"/>
                </a:cubicBezTo>
                <a:cubicBezTo>
                  <a:pt x="76" y="96"/>
                  <a:pt x="76" y="96"/>
                  <a:pt x="76" y="96"/>
                </a:cubicBezTo>
                <a:cubicBezTo>
                  <a:pt x="83" y="99"/>
                  <a:pt x="83" y="99"/>
                  <a:pt x="83" y="99"/>
                </a:cubicBezTo>
                <a:cubicBezTo>
                  <a:pt x="83" y="99"/>
                  <a:pt x="82" y="100"/>
                  <a:pt x="82" y="100"/>
                </a:cubicBezTo>
                <a:moveTo>
                  <a:pt x="19" y="38"/>
                </a:moveTo>
                <a:cubicBezTo>
                  <a:pt x="19" y="38"/>
                  <a:pt x="19" y="38"/>
                  <a:pt x="19" y="38"/>
                </a:cubicBezTo>
                <a:cubicBezTo>
                  <a:pt x="18" y="38"/>
                  <a:pt x="17" y="39"/>
                  <a:pt x="17" y="39"/>
                </a:cubicBezTo>
                <a:cubicBezTo>
                  <a:pt x="16" y="39"/>
                  <a:pt x="16" y="39"/>
                  <a:pt x="15" y="40"/>
                </a:cubicBezTo>
                <a:cubicBezTo>
                  <a:pt x="15" y="40"/>
                  <a:pt x="15" y="40"/>
                  <a:pt x="14" y="40"/>
                </a:cubicBezTo>
                <a:cubicBezTo>
                  <a:pt x="14" y="41"/>
                  <a:pt x="14" y="41"/>
                  <a:pt x="13" y="42"/>
                </a:cubicBezTo>
                <a:cubicBezTo>
                  <a:pt x="13" y="42"/>
                  <a:pt x="13" y="42"/>
                  <a:pt x="13" y="43"/>
                </a:cubicBezTo>
                <a:cubicBezTo>
                  <a:pt x="12" y="44"/>
                  <a:pt x="12" y="44"/>
                  <a:pt x="12" y="45"/>
                </a:cubicBezTo>
                <a:cubicBezTo>
                  <a:pt x="12" y="45"/>
                  <a:pt x="12" y="46"/>
                  <a:pt x="12" y="47"/>
                </a:cubicBezTo>
                <a:cubicBezTo>
                  <a:pt x="12" y="48"/>
                  <a:pt x="12" y="49"/>
                  <a:pt x="12" y="50"/>
                </a:cubicBezTo>
                <a:cubicBezTo>
                  <a:pt x="12" y="51"/>
                  <a:pt x="12" y="52"/>
                  <a:pt x="13" y="52"/>
                </a:cubicBezTo>
                <a:cubicBezTo>
                  <a:pt x="13" y="53"/>
                  <a:pt x="13" y="53"/>
                  <a:pt x="13" y="53"/>
                </a:cubicBezTo>
                <a:cubicBezTo>
                  <a:pt x="13" y="53"/>
                  <a:pt x="13" y="53"/>
                  <a:pt x="12" y="53"/>
                </a:cubicBezTo>
                <a:cubicBezTo>
                  <a:pt x="12" y="52"/>
                  <a:pt x="11" y="51"/>
                  <a:pt x="11" y="50"/>
                </a:cubicBezTo>
                <a:cubicBezTo>
                  <a:pt x="10" y="49"/>
                  <a:pt x="10" y="48"/>
                  <a:pt x="9" y="47"/>
                </a:cubicBezTo>
                <a:cubicBezTo>
                  <a:pt x="9" y="46"/>
                  <a:pt x="9" y="46"/>
                  <a:pt x="9" y="45"/>
                </a:cubicBezTo>
                <a:cubicBezTo>
                  <a:pt x="9" y="44"/>
                  <a:pt x="9" y="43"/>
                  <a:pt x="9" y="42"/>
                </a:cubicBezTo>
                <a:cubicBezTo>
                  <a:pt x="9" y="42"/>
                  <a:pt x="9" y="41"/>
                  <a:pt x="9" y="40"/>
                </a:cubicBezTo>
                <a:cubicBezTo>
                  <a:pt x="9" y="39"/>
                  <a:pt x="10" y="38"/>
                  <a:pt x="10" y="37"/>
                </a:cubicBezTo>
                <a:cubicBezTo>
                  <a:pt x="10" y="37"/>
                  <a:pt x="11" y="36"/>
                  <a:pt x="11" y="35"/>
                </a:cubicBezTo>
                <a:cubicBezTo>
                  <a:pt x="12" y="35"/>
                  <a:pt x="12" y="34"/>
                  <a:pt x="13" y="34"/>
                </a:cubicBezTo>
                <a:cubicBezTo>
                  <a:pt x="14" y="33"/>
                  <a:pt x="14" y="32"/>
                  <a:pt x="15" y="32"/>
                </a:cubicBezTo>
                <a:cubicBezTo>
                  <a:pt x="15" y="32"/>
                  <a:pt x="15" y="32"/>
                  <a:pt x="15" y="31"/>
                </a:cubicBezTo>
                <a:cubicBezTo>
                  <a:pt x="15" y="31"/>
                  <a:pt x="15" y="31"/>
                  <a:pt x="15" y="31"/>
                </a:cubicBezTo>
                <a:cubicBezTo>
                  <a:pt x="20" y="38"/>
                  <a:pt x="20" y="38"/>
                  <a:pt x="20" y="38"/>
                </a:cubicBezTo>
                <a:cubicBezTo>
                  <a:pt x="20" y="38"/>
                  <a:pt x="20" y="38"/>
                  <a:pt x="19" y="38"/>
                </a:cubicBezTo>
                <a:moveTo>
                  <a:pt x="83" y="87"/>
                </a:moveTo>
                <a:cubicBezTo>
                  <a:pt x="71" y="77"/>
                  <a:pt x="68" y="82"/>
                  <a:pt x="62" y="87"/>
                </a:cubicBezTo>
                <a:cubicBezTo>
                  <a:pt x="58" y="91"/>
                  <a:pt x="49" y="83"/>
                  <a:pt x="40" y="75"/>
                </a:cubicBezTo>
                <a:cubicBezTo>
                  <a:pt x="32" y="66"/>
                  <a:pt x="24" y="56"/>
                  <a:pt x="28" y="52"/>
                </a:cubicBezTo>
                <a:cubicBezTo>
                  <a:pt x="33" y="47"/>
                  <a:pt x="38" y="44"/>
                  <a:pt x="28" y="31"/>
                </a:cubicBezTo>
                <a:cubicBezTo>
                  <a:pt x="18" y="19"/>
                  <a:pt x="12" y="29"/>
                  <a:pt x="6" y="34"/>
                </a:cubicBezTo>
                <a:cubicBezTo>
                  <a:pt x="0" y="40"/>
                  <a:pt x="6" y="63"/>
                  <a:pt x="29" y="86"/>
                </a:cubicBezTo>
                <a:cubicBezTo>
                  <a:pt x="52" y="109"/>
                  <a:pt x="75" y="115"/>
                  <a:pt x="81" y="108"/>
                </a:cubicBezTo>
                <a:cubicBezTo>
                  <a:pt x="86" y="103"/>
                  <a:pt x="96" y="96"/>
                  <a:pt x="83" y="87"/>
                </a:cubicBezTo>
                <a:moveTo>
                  <a:pt x="70" y="0"/>
                </a:moveTo>
                <a:cubicBezTo>
                  <a:pt x="52" y="0"/>
                  <a:pt x="36" y="8"/>
                  <a:pt x="27" y="22"/>
                </a:cubicBezTo>
                <a:cubicBezTo>
                  <a:pt x="29" y="23"/>
                  <a:pt x="31" y="25"/>
                  <a:pt x="32" y="27"/>
                </a:cubicBezTo>
                <a:cubicBezTo>
                  <a:pt x="40" y="17"/>
                  <a:pt x="51" y="9"/>
                  <a:pt x="64" y="8"/>
                </a:cubicBezTo>
                <a:cubicBezTo>
                  <a:pt x="70" y="17"/>
                  <a:pt x="70" y="17"/>
                  <a:pt x="70" y="17"/>
                </a:cubicBezTo>
                <a:cubicBezTo>
                  <a:pt x="75" y="8"/>
                  <a:pt x="75" y="8"/>
                  <a:pt x="75" y="8"/>
                </a:cubicBezTo>
                <a:cubicBezTo>
                  <a:pt x="96" y="10"/>
                  <a:pt x="112" y="26"/>
                  <a:pt x="115" y="47"/>
                </a:cubicBezTo>
                <a:cubicBezTo>
                  <a:pt x="105" y="52"/>
                  <a:pt x="105" y="52"/>
                  <a:pt x="105" y="52"/>
                </a:cubicBezTo>
                <a:cubicBezTo>
                  <a:pt x="115" y="58"/>
                  <a:pt x="115" y="58"/>
                  <a:pt x="115" y="58"/>
                </a:cubicBezTo>
                <a:cubicBezTo>
                  <a:pt x="113" y="72"/>
                  <a:pt x="105" y="83"/>
                  <a:pt x="94" y="91"/>
                </a:cubicBezTo>
                <a:cubicBezTo>
                  <a:pt x="95" y="92"/>
                  <a:pt x="95" y="94"/>
                  <a:pt x="95" y="96"/>
                </a:cubicBezTo>
                <a:cubicBezTo>
                  <a:pt x="95" y="97"/>
                  <a:pt x="95" y="98"/>
                  <a:pt x="95" y="99"/>
                </a:cubicBezTo>
                <a:cubicBezTo>
                  <a:pt x="111" y="90"/>
                  <a:pt x="123" y="73"/>
                  <a:pt x="123" y="52"/>
                </a:cubicBezTo>
                <a:cubicBezTo>
                  <a:pt x="123" y="23"/>
                  <a:pt x="99" y="0"/>
                  <a:pt x="70" y="0"/>
                </a:cubicBezTo>
                <a:moveTo>
                  <a:pt x="102" y="41"/>
                </a:moveTo>
                <a:cubicBezTo>
                  <a:pt x="102" y="43"/>
                  <a:pt x="102" y="45"/>
                  <a:pt x="100" y="45"/>
                </a:cubicBezTo>
                <a:cubicBezTo>
                  <a:pt x="100" y="45"/>
                  <a:pt x="72" y="57"/>
                  <a:pt x="72" y="57"/>
                </a:cubicBezTo>
                <a:cubicBezTo>
                  <a:pt x="71" y="57"/>
                  <a:pt x="71" y="57"/>
                  <a:pt x="70" y="57"/>
                </a:cubicBezTo>
                <a:cubicBezTo>
                  <a:pt x="68" y="57"/>
                  <a:pt x="67" y="57"/>
                  <a:pt x="66" y="55"/>
                </a:cubicBezTo>
                <a:cubicBezTo>
                  <a:pt x="52" y="34"/>
                  <a:pt x="52" y="34"/>
                  <a:pt x="52" y="34"/>
                </a:cubicBezTo>
                <a:cubicBezTo>
                  <a:pt x="50" y="31"/>
                  <a:pt x="51" y="28"/>
                  <a:pt x="53" y="27"/>
                </a:cubicBezTo>
                <a:cubicBezTo>
                  <a:pt x="55" y="25"/>
                  <a:pt x="58" y="26"/>
                  <a:pt x="60" y="28"/>
                </a:cubicBezTo>
                <a:cubicBezTo>
                  <a:pt x="74" y="50"/>
                  <a:pt x="74" y="50"/>
                  <a:pt x="74" y="50"/>
                </a:cubicBezTo>
                <a:cubicBezTo>
                  <a:pt x="98" y="40"/>
                  <a:pt x="98" y="40"/>
                  <a:pt x="98" y="40"/>
                </a:cubicBezTo>
                <a:cubicBezTo>
                  <a:pt x="100" y="39"/>
                  <a:pt x="101" y="40"/>
                  <a:pt x="102" y="4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9" name="Google Shape;649;p32"/>
          <p:cNvSpPr/>
          <p:nvPr/>
        </p:nvSpPr>
        <p:spPr>
          <a:xfrm rot="-5400000">
            <a:off x="-983908" y="2906427"/>
            <a:ext cx="4188154" cy="117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4800" b="1">
                <a:solidFill>
                  <a:schemeClr val="accent1"/>
                </a:solidFill>
                <a:latin typeface="Calibri"/>
                <a:ea typeface="Calibri"/>
                <a:cs typeface="Calibri"/>
                <a:sym typeface="Calibri"/>
              </a:rPr>
              <a:t>AGAMA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3"/>
          <p:cNvSpPr txBox="1">
            <a:spLocks noGrp="1"/>
          </p:cNvSpPr>
          <p:nvPr>
            <p:ph type="sldNum" idx="12"/>
          </p:nvPr>
        </p:nvSpPr>
        <p:spPr>
          <a:xfrm>
            <a:off x="10637134" y="604396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29</a:t>
            </a:fld>
            <a:endParaRPr/>
          </a:p>
        </p:txBody>
      </p:sp>
      <p:sp>
        <p:nvSpPr>
          <p:cNvPr id="655" name="Google Shape;655;p33"/>
          <p:cNvSpPr txBox="1">
            <a:spLocks noGrp="1"/>
          </p:cNvSpPr>
          <p:nvPr>
            <p:ph type="title"/>
          </p:nvPr>
        </p:nvSpPr>
        <p:spPr>
          <a:xfrm>
            <a:off x="137160" y="-1062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Pengukuhan Jati diri </a:t>
            </a:r>
            <a:endParaRPr/>
          </a:p>
        </p:txBody>
      </p:sp>
      <p:grpSp>
        <p:nvGrpSpPr>
          <p:cNvPr id="656" name="Google Shape;656;p33"/>
          <p:cNvGrpSpPr/>
          <p:nvPr/>
        </p:nvGrpSpPr>
        <p:grpSpPr>
          <a:xfrm>
            <a:off x="2111662" y="869317"/>
            <a:ext cx="7968676" cy="1119958"/>
            <a:chOff x="1365410" y="1827270"/>
            <a:chExt cx="6985000" cy="1255709"/>
          </a:xfrm>
        </p:grpSpPr>
        <p:sp>
          <p:nvSpPr>
            <p:cNvPr id="657" name="Google Shape;657;p33"/>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87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58" name="Google Shape;658;p33"/>
            <p:cNvSpPr/>
            <p:nvPr/>
          </p:nvSpPr>
          <p:spPr>
            <a:xfrm>
              <a:off x="1365410" y="2010596"/>
              <a:ext cx="6985000" cy="1072383"/>
            </a:xfrm>
            <a:prstGeom prst="round2SameRect">
              <a:avLst>
                <a:gd name="adj1" fmla="val 16667"/>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59" name="Google Shape;659;p33"/>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B5EF"/>
                </a:gs>
                <a:gs pos="99000">
                  <a:srgbClr val="0087B3"/>
                </a:gs>
                <a:gs pos="100000">
                  <a:srgbClr val="0087B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60" name="Google Shape;660;p33"/>
            <p:cNvSpPr/>
            <p:nvPr/>
          </p:nvSpPr>
          <p:spPr>
            <a:xfrm>
              <a:off x="1618202" y="2170272"/>
              <a:ext cx="623880" cy="623880"/>
            </a:xfrm>
            <a:prstGeom prst="ellipse">
              <a:avLst/>
            </a:prstGeom>
            <a:gradFill>
              <a:gsLst>
                <a:gs pos="0">
                  <a:srgbClr val="00B5EF"/>
                </a:gs>
                <a:gs pos="99000">
                  <a:srgbClr val="0087B3"/>
                </a:gs>
                <a:gs pos="100000">
                  <a:srgbClr val="0087B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61" name="Google Shape;661;p33"/>
            <p:cNvSpPr/>
            <p:nvPr/>
          </p:nvSpPr>
          <p:spPr>
            <a:xfrm>
              <a:off x="1601109" y="2183761"/>
              <a:ext cx="658066"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01</a:t>
              </a:r>
              <a:endParaRPr sz="2800" b="1" i="0" u="none" strike="noStrike" cap="none">
                <a:solidFill>
                  <a:srgbClr val="FFFFFF"/>
                </a:solidFill>
                <a:latin typeface="Open Sans"/>
                <a:ea typeface="Open Sans"/>
                <a:cs typeface="Open Sans"/>
                <a:sym typeface="Open Sans"/>
              </a:endParaRPr>
            </a:p>
          </p:txBody>
        </p:sp>
      </p:grpSp>
      <p:grpSp>
        <p:nvGrpSpPr>
          <p:cNvPr id="662" name="Google Shape;662;p33"/>
          <p:cNvGrpSpPr/>
          <p:nvPr/>
        </p:nvGrpSpPr>
        <p:grpSpPr>
          <a:xfrm flipH="1">
            <a:off x="3132941" y="2101717"/>
            <a:ext cx="8380369" cy="1141554"/>
            <a:chOff x="1365410" y="1827270"/>
            <a:chExt cx="6985000" cy="1255709"/>
          </a:xfrm>
        </p:grpSpPr>
        <p:sp>
          <p:nvSpPr>
            <p:cNvPr id="663" name="Google Shape;663;p33"/>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938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64" name="Google Shape;664;p33"/>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65" name="Google Shape;665;p33"/>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C5B7"/>
                </a:gs>
                <a:gs pos="99000">
                  <a:srgbClr val="009389"/>
                </a:gs>
                <a:gs pos="100000">
                  <a:srgbClr val="009389"/>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66" name="Google Shape;666;p33"/>
            <p:cNvSpPr/>
            <p:nvPr/>
          </p:nvSpPr>
          <p:spPr>
            <a:xfrm>
              <a:off x="1618202" y="2170272"/>
              <a:ext cx="623880" cy="623880"/>
            </a:xfrm>
            <a:prstGeom prst="ellipse">
              <a:avLst/>
            </a:prstGeom>
            <a:gradFill>
              <a:gsLst>
                <a:gs pos="0">
                  <a:srgbClr val="00C5B7"/>
                </a:gs>
                <a:gs pos="99000">
                  <a:srgbClr val="009389"/>
                </a:gs>
                <a:gs pos="100000">
                  <a:srgbClr val="009389"/>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67" name="Google Shape;667;p33"/>
            <p:cNvSpPr/>
            <p:nvPr/>
          </p:nvSpPr>
          <p:spPr>
            <a:xfrm>
              <a:off x="1631280" y="2183761"/>
              <a:ext cx="597725"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02</a:t>
              </a:r>
              <a:endParaRPr sz="2800" b="1" i="0" u="none" strike="noStrike" cap="none">
                <a:solidFill>
                  <a:srgbClr val="FFFFFF"/>
                </a:solidFill>
                <a:latin typeface="Open Sans"/>
                <a:ea typeface="Open Sans"/>
                <a:cs typeface="Open Sans"/>
                <a:sym typeface="Open Sans"/>
              </a:endParaRPr>
            </a:p>
          </p:txBody>
        </p:sp>
      </p:grpSp>
      <p:grpSp>
        <p:nvGrpSpPr>
          <p:cNvPr id="668" name="Google Shape;668;p33"/>
          <p:cNvGrpSpPr/>
          <p:nvPr/>
        </p:nvGrpSpPr>
        <p:grpSpPr>
          <a:xfrm>
            <a:off x="2146057" y="3411128"/>
            <a:ext cx="8773746" cy="1265567"/>
            <a:chOff x="1365410" y="1827270"/>
            <a:chExt cx="6985000" cy="1255709"/>
          </a:xfrm>
        </p:grpSpPr>
        <p:sp>
          <p:nvSpPr>
            <p:cNvPr id="669" name="Google Shape;669;p33"/>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61A1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70" name="Google Shape;670;p33"/>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71" name="Google Shape;671;p33"/>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82D235"/>
                </a:gs>
                <a:gs pos="99000">
                  <a:srgbClr val="61A123"/>
                </a:gs>
                <a:gs pos="100000">
                  <a:srgbClr val="61A12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672" name="Google Shape;672;p33"/>
            <p:cNvSpPr/>
            <p:nvPr/>
          </p:nvSpPr>
          <p:spPr>
            <a:xfrm>
              <a:off x="1618202" y="2170272"/>
              <a:ext cx="623880" cy="623880"/>
            </a:xfrm>
            <a:prstGeom prst="ellipse">
              <a:avLst/>
            </a:prstGeom>
            <a:gradFill>
              <a:gsLst>
                <a:gs pos="0">
                  <a:srgbClr val="82D235"/>
                </a:gs>
                <a:gs pos="99000">
                  <a:srgbClr val="61A123"/>
                </a:gs>
                <a:gs pos="100000">
                  <a:srgbClr val="61A12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673" name="Google Shape;673;p33"/>
            <p:cNvSpPr/>
            <p:nvPr/>
          </p:nvSpPr>
          <p:spPr>
            <a:xfrm>
              <a:off x="1645191" y="2264001"/>
              <a:ext cx="569904"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03</a:t>
              </a:r>
              <a:endParaRPr sz="2800" b="1" i="0" u="none" strike="noStrike" cap="none">
                <a:solidFill>
                  <a:srgbClr val="FFFFFF"/>
                </a:solidFill>
                <a:latin typeface="Open Sans"/>
                <a:ea typeface="Open Sans"/>
                <a:cs typeface="Open Sans"/>
                <a:sym typeface="Open Sans"/>
              </a:endParaRPr>
            </a:p>
          </p:txBody>
        </p:sp>
      </p:grpSp>
      <p:sp>
        <p:nvSpPr>
          <p:cNvPr id="674" name="Google Shape;674;p33"/>
          <p:cNvSpPr txBox="1"/>
          <p:nvPr/>
        </p:nvSpPr>
        <p:spPr>
          <a:xfrm flipH="1">
            <a:off x="4873587" y="1129678"/>
            <a:ext cx="46998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0B5EF"/>
                </a:solidFill>
                <a:latin typeface="Open Sans"/>
                <a:ea typeface="Open Sans"/>
                <a:cs typeface="Open Sans"/>
                <a:sym typeface="Open Sans"/>
              </a:rPr>
              <a:t>Mengamalkan nilai hidup yang baik</a:t>
            </a:r>
            <a:endParaRPr/>
          </a:p>
        </p:txBody>
      </p:sp>
      <p:grpSp>
        <p:nvGrpSpPr>
          <p:cNvPr id="675" name="Google Shape;675;p33"/>
          <p:cNvGrpSpPr/>
          <p:nvPr/>
        </p:nvGrpSpPr>
        <p:grpSpPr>
          <a:xfrm rot="-5400000" flipH="1">
            <a:off x="4586226" y="1374040"/>
            <a:ext cx="492675" cy="45719"/>
            <a:chOff x="5012716" y="1129776"/>
            <a:chExt cx="2895125" cy="103072"/>
          </a:xfrm>
        </p:grpSpPr>
        <p:sp>
          <p:nvSpPr>
            <p:cNvPr id="676" name="Google Shape;676;p33"/>
            <p:cNvSpPr/>
            <p:nvPr/>
          </p:nvSpPr>
          <p:spPr>
            <a:xfrm>
              <a:off x="5012716" y="1129776"/>
              <a:ext cx="1623093"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77" name="Google Shape;677;p33"/>
            <p:cNvSpPr/>
            <p:nvPr/>
          </p:nvSpPr>
          <p:spPr>
            <a:xfrm>
              <a:off x="6776695" y="1129776"/>
              <a:ext cx="660462"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78" name="Google Shape;678;p33"/>
            <p:cNvSpPr/>
            <p:nvPr/>
          </p:nvSpPr>
          <p:spPr>
            <a:xfrm>
              <a:off x="7577612" y="1129776"/>
              <a:ext cx="330229"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79" name="Google Shape;679;p33"/>
          <p:cNvSpPr txBox="1"/>
          <p:nvPr/>
        </p:nvSpPr>
        <p:spPr>
          <a:xfrm flipH="1">
            <a:off x="5222813" y="3750973"/>
            <a:ext cx="569698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dirty="0" err="1">
                <a:solidFill>
                  <a:srgbClr val="82D235"/>
                </a:solidFill>
                <a:latin typeface="Open Sans"/>
                <a:ea typeface="Open Sans"/>
                <a:cs typeface="Open Sans"/>
                <a:sym typeface="Open Sans"/>
              </a:rPr>
              <a:t>Membina</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prinsip,pegangan</a:t>
            </a:r>
            <a:r>
              <a:rPr lang="en-MY" sz="2000" b="1" dirty="0">
                <a:solidFill>
                  <a:srgbClr val="82D235"/>
                </a:solidFill>
                <a:latin typeface="Open Sans"/>
                <a:ea typeface="Open Sans"/>
                <a:cs typeface="Open Sans"/>
                <a:sym typeface="Open Sans"/>
              </a:rPr>
              <a:t> dan </a:t>
            </a:r>
            <a:r>
              <a:rPr lang="en-MY" sz="2000" b="1" dirty="0" err="1">
                <a:solidFill>
                  <a:srgbClr val="82D235"/>
                </a:solidFill>
                <a:latin typeface="Open Sans"/>
                <a:ea typeface="Open Sans"/>
                <a:cs typeface="Open Sans"/>
                <a:sym typeface="Open Sans"/>
              </a:rPr>
              <a:t>falsafah</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hidup</a:t>
            </a:r>
            <a:r>
              <a:rPr lang="en-MY" sz="2000" b="1" dirty="0">
                <a:solidFill>
                  <a:srgbClr val="82D235"/>
                </a:solidFill>
                <a:latin typeface="Open Sans"/>
                <a:ea typeface="Open Sans"/>
                <a:cs typeface="Open Sans"/>
                <a:sym typeface="Open Sans"/>
              </a:rPr>
              <a:t> yang </a:t>
            </a:r>
            <a:r>
              <a:rPr lang="en-MY" sz="2000" b="1" dirty="0" err="1">
                <a:solidFill>
                  <a:srgbClr val="82D235"/>
                </a:solidFill>
                <a:latin typeface="Open Sans"/>
                <a:ea typeface="Open Sans"/>
                <a:cs typeface="Open Sans"/>
                <a:sym typeface="Open Sans"/>
              </a:rPr>
              <a:t>berlandaskan</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nilai</a:t>
            </a:r>
            <a:r>
              <a:rPr lang="en-MY" sz="2000" b="1" dirty="0">
                <a:solidFill>
                  <a:srgbClr val="82D235"/>
                </a:solidFill>
                <a:latin typeface="Open Sans"/>
                <a:ea typeface="Open Sans"/>
                <a:cs typeface="Open Sans"/>
                <a:sym typeface="Open Sans"/>
              </a:rPr>
              <a:t> </a:t>
            </a:r>
            <a:r>
              <a:rPr lang="en-MY" sz="2000" b="1" dirty="0" err="1">
                <a:solidFill>
                  <a:srgbClr val="82D235"/>
                </a:solidFill>
                <a:latin typeface="Open Sans"/>
                <a:ea typeface="Open Sans"/>
                <a:cs typeface="Open Sans"/>
                <a:sym typeface="Open Sans"/>
              </a:rPr>
              <a:t>murni</a:t>
            </a:r>
            <a:endParaRPr sz="2000" b="1" dirty="0">
              <a:solidFill>
                <a:srgbClr val="82D235"/>
              </a:solidFill>
              <a:latin typeface="Open Sans"/>
              <a:ea typeface="Open Sans"/>
              <a:cs typeface="Open Sans"/>
              <a:sym typeface="Open Sans"/>
            </a:endParaRPr>
          </a:p>
        </p:txBody>
      </p:sp>
      <p:grpSp>
        <p:nvGrpSpPr>
          <p:cNvPr id="680" name="Google Shape;680;p33"/>
          <p:cNvGrpSpPr/>
          <p:nvPr/>
        </p:nvGrpSpPr>
        <p:grpSpPr>
          <a:xfrm rot="-5400000" flipH="1">
            <a:off x="4811668" y="4078272"/>
            <a:ext cx="492675" cy="45719"/>
            <a:chOff x="5012716" y="1129776"/>
            <a:chExt cx="2895125" cy="103072"/>
          </a:xfrm>
        </p:grpSpPr>
        <p:sp>
          <p:nvSpPr>
            <p:cNvPr id="681" name="Google Shape;681;p33"/>
            <p:cNvSpPr/>
            <p:nvPr/>
          </p:nvSpPr>
          <p:spPr>
            <a:xfrm>
              <a:off x="5012716" y="1129776"/>
              <a:ext cx="1623093"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82" name="Google Shape;682;p33"/>
            <p:cNvSpPr/>
            <p:nvPr/>
          </p:nvSpPr>
          <p:spPr>
            <a:xfrm>
              <a:off x="6776695" y="1129776"/>
              <a:ext cx="660462"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83" name="Google Shape;683;p33"/>
            <p:cNvSpPr/>
            <p:nvPr/>
          </p:nvSpPr>
          <p:spPr>
            <a:xfrm>
              <a:off x="7577612" y="1129776"/>
              <a:ext cx="330229"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84" name="Google Shape;684;p33"/>
          <p:cNvSpPr txBox="1"/>
          <p:nvPr/>
        </p:nvSpPr>
        <p:spPr>
          <a:xfrm>
            <a:off x="3041555" y="2386982"/>
            <a:ext cx="5639359"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000" b="1">
                <a:solidFill>
                  <a:srgbClr val="00C5B7"/>
                </a:solidFill>
                <a:latin typeface="Open Sans"/>
                <a:ea typeface="Open Sans"/>
                <a:cs typeface="Open Sans"/>
                <a:sym typeface="Open Sans"/>
              </a:rPr>
              <a:t>Mengadakan pelbagai aktiviti yang berkonsepkan budaya setiap kaum</a:t>
            </a:r>
            <a:endParaRPr sz="2000" b="1">
              <a:solidFill>
                <a:srgbClr val="00C5B7"/>
              </a:solidFill>
              <a:latin typeface="Open Sans"/>
              <a:ea typeface="Open Sans"/>
              <a:cs typeface="Open Sans"/>
              <a:sym typeface="Open Sans"/>
            </a:endParaRPr>
          </a:p>
        </p:txBody>
      </p:sp>
      <p:grpSp>
        <p:nvGrpSpPr>
          <p:cNvPr id="685" name="Google Shape;685;p33"/>
          <p:cNvGrpSpPr/>
          <p:nvPr/>
        </p:nvGrpSpPr>
        <p:grpSpPr>
          <a:xfrm rot="5400000">
            <a:off x="8461517" y="2708188"/>
            <a:ext cx="492675" cy="45719"/>
            <a:chOff x="5012716" y="1129776"/>
            <a:chExt cx="2895125" cy="103072"/>
          </a:xfrm>
        </p:grpSpPr>
        <p:sp>
          <p:nvSpPr>
            <p:cNvPr id="686" name="Google Shape;686;p33"/>
            <p:cNvSpPr/>
            <p:nvPr/>
          </p:nvSpPr>
          <p:spPr>
            <a:xfrm>
              <a:off x="5012716" y="1129776"/>
              <a:ext cx="1623093"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87" name="Google Shape;687;p33"/>
            <p:cNvSpPr/>
            <p:nvPr/>
          </p:nvSpPr>
          <p:spPr>
            <a:xfrm>
              <a:off x="6776695" y="1129776"/>
              <a:ext cx="660462"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688" name="Google Shape;688;p33"/>
            <p:cNvSpPr/>
            <p:nvPr/>
          </p:nvSpPr>
          <p:spPr>
            <a:xfrm>
              <a:off x="7577612" y="1129776"/>
              <a:ext cx="330229"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689" name="Google Shape;689;p33"/>
          <p:cNvSpPr/>
          <p:nvPr/>
        </p:nvSpPr>
        <p:spPr>
          <a:xfrm>
            <a:off x="9358227" y="2215631"/>
            <a:ext cx="427067" cy="42033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33"/>
          <p:cNvSpPr/>
          <p:nvPr/>
        </p:nvSpPr>
        <p:spPr>
          <a:xfrm>
            <a:off x="3764655" y="974197"/>
            <a:ext cx="375034" cy="373670"/>
          </a:xfrm>
          <a:custGeom>
            <a:avLst/>
            <a:gdLst/>
            <a:ahLst/>
            <a:cxnLst/>
            <a:rect l="l" t="t" r="r" b="b"/>
            <a:pathLst>
              <a:path w="258" h="258" extrusionOk="0">
                <a:moveTo>
                  <a:pt x="129" y="258"/>
                </a:moveTo>
                <a:cubicBezTo>
                  <a:pt x="201" y="258"/>
                  <a:pt x="258" y="200"/>
                  <a:pt x="258" y="129"/>
                </a:cubicBezTo>
                <a:cubicBezTo>
                  <a:pt x="258" y="58"/>
                  <a:pt x="201" y="0"/>
                  <a:pt x="129" y="0"/>
                </a:cubicBezTo>
                <a:cubicBezTo>
                  <a:pt x="58" y="0"/>
                  <a:pt x="0" y="58"/>
                  <a:pt x="0" y="129"/>
                </a:cubicBezTo>
                <a:cubicBezTo>
                  <a:pt x="0" y="200"/>
                  <a:pt x="58" y="258"/>
                  <a:pt x="129" y="258"/>
                </a:cubicBezTo>
                <a:moveTo>
                  <a:pt x="145" y="150"/>
                </a:moveTo>
                <a:cubicBezTo>
                  <a:pt x="144" y="150"/>
                  <a:pt x="144" y="150"/>
                  <a:pt x="144" y="151"/>
                </a:cubicBezTo>
                <a:cubicBezTo>
                  <a:pt x="143" y="151"/>
                  <a:pt x="143" y="151"/>
                  <a:pt x="143" y="151"/>
                </a:cubicBezTo>
                <a:cubicBezTo>
                  <a:pt x="142" y="152"/>
                  <a:pt x="142" y="152"/>
                  <a:pt x="141" y="152"/>
                </a:cubicBezTo>
                <a:cubicBezTo>
                  <a:pt x="141" y="152"/>
                  <a:pt x="141" y="152"/>
                  <a:pt x="140" y="153"/>
                </a:cubicBezTo>
                <a:cubicBezTo>
                  <a:pt x="140" y="153"/>
                  <a:pt x="140" y="153"/>
                  <a:pt x="139" y="153"/>
                </a:cubicBezTo>
                <a:cubicBezTo>
                  <a:pt x="139" y="153"/>
                  <a:pt x="138" y="153"/>
                  <a:pt x="138" y="153"/>
                </a:cubicBezTo>
                <a:cubicBezTo>
                  <a:pt x="138" y="154"/>
                  <a:pt x="137" y="154"/>
                  <a:pt x="137" y="154"/>
                </a:cubicBezTo>
                <a:cubicBezTo>
                  <a:pt x="136" y="154"/>
                  <a:pt x="136" y="154"/>
                  <a:pt x="136" y="154"/>
                </a:cubicBezTo>
                <a:cubicBezTo>
                  <a:pt x="135" y="154"/>
                  <a:pt x="135" y="154"/>
                  <a:pt x="134" y="155"/>
                </a:cubicBezTo>
                <a:cubicBezTo>
                  <a:pt x="134" y="155"/>
                  <a:pt x="133" y="155"/>
                  <a:pt x="133" y="155"/>
                </a:cubicBezTo>
                <a:cubicBezTo>
                  <a:pt x="133" y="155"/>
                  <a:pt x="132" y="155"/>
                  <a:pt x="132" y="155"/>
                </a:cubicBezTo>
                <a:cubicBezTo>
                  <a:pt x="131" y="155"/>
                  <a:pt x="130" y="155"/>
                  <a:pt x="129" y="155"/>
                </a:cubicBezTo>
                <a:cubicBezTo>
                  <a:pt x="129" y="155"/>
                  <a:pt x="129" y="155"/>
                  <a:pt x="129" y="155"/>
                </a:cubicBezTo>
                <a:cubicBezTo>
                  <a:pt x="129" y="155"/>
                  <a:pt x="129" y="155"/>
                  <a:pt x="129" y="155"/>
                </a:cubicBezTo>
                <a:cubicBezTo>
                  <a:pt x="128" y="155"/>
                  <a:pt x="127" y="155"/>
                  <a:pt x="127" y="155"/>
                </a:cubicBezTo>
                <a:cubicBezTo>
                  <a:pt x="126" y="155"/>
                  <a:pt x="126" y="155"/>
                  <a:pt x="125" y="155"/>
                </a:cubicBezTo>
                <a:cubicBezTo>
                  <a:pt x="125" y="155"/>
                  <a:pt x="125" y="155"/>
                  <a:pt x="124" y="155"/>
                </a:cubicBezTo>
                <a:cubicBezTo>
                  <a:pt x="124" y="154"/>
                  <a:pt x="123" y="154"/>
                  <a:pt x="123" y="154"/>
                </a:cubicBezTo>
                <a:cubicBezTo>
                  <a:pt x="122" y="154"/>
                  <a:pt x="122" y="154"/>
                  <a:pt x="122" y="154"/>
                </a:cubicBezTo>
                <a:cubicBezTo>
                  <a:pt x="121" y="154"/>
                  <a:pt x="121" y="154"/>
                  <a:pt x="120" y="153"/>
                </a:cubicBezTo>
                <a:cubicBezTo>
                  <a:pt x="120" y="153"/>
                  <a:pt x="120" y="153"/>
                  <a:pt x="119" y="153"/>
                </a:cubicBezTo>
                <a:cubicBezTo>
                  <a:pt x="119" y="153"/>
                  <a:pt x="118" y="153"/>
                  <a:pt x="118" y="153"/>
                </a:cubicBezTo>
                <a:cubicBezTo>
                  <a:pt x="118" y="152"/>
                  <a:pt x="117" y="152"/>
                  <a:pt x="117" y="152"/>
                </a:cubicBezTo>
                <a:cubicBezTo>
                  <a:pt x="117" y="152"/>
                  <a:pt x="116" y="152"/>
                  <a:pt x="116" y="151"/>
                </a:cubicBezTo>
                <a:cubicBezTo>
                  <a:pt x="115" y="151"/>
                  <a:pt x="115" y="151"/>
                  <a:pt x="115" y="151"/>
                </a:cubicBezTo>
                <a:cubicBezTo>
                  <a:pt x="114" y="150"/>
                  <a:pt x="114" y="150"/>
                  <a:pt x="114" y="150"/>
                </a:cubicBezTo>
                <a:cubicBezTo>
                  <a:pt x="113" y="150"/>
                  <a:pt x="113" y="149"/>
                  <a:pt x="113" y="149"/>
                </a:cubicBezTo>
                <a:cubicBezTo>
                  <a:pt x="112" y="149"/>
                  <a:pt x="111" y="148"/>
                  <a:pt x="111" y="147"/>
                </a:cubicBezTo>
                <a:cubicBezTo>
                  <a:pt x="111" y="147"/>
                  <a:pt x="111" y="147"/>
                  <a:pt x="111" y="147"/>
                </a:cubicBezTo>
                <a:cubicBezTo>
                  <a:pt x="111" y="147"/>
                  <a:pt x="111" y="147"/>
                  <a:pt x="111" y="147"/>
                </a:cubicBezTo>
                <a:cubicBezTo>
                  <a:pt x="110" y="147"/>
                  <a:pt x="110" y="146"/>
                  <a:pt x="109" y="145"/>
                </a:cubicBezTo>
                <a:cubicBezTo>
                  <a:pt x="109" y="145"/>
                  <a:pt x="109" y="145"/>
                  <a:pt x="108" y="145"/>
                </a:cubicBezTo>
                <a:cubicBezTo>
                  <a:pt x="108" y="144"/>
                  <a:pt x="108" y="144"/>
                  <a:pt x="107" y="143"/>
                </a:cubicBezTo>
                <a:cubicBezTo>
                  <a:pt x="107" y="143"/>
                  <a:pt x="107" y="143"/>
                  <a:pt x="107" y="142"/>
                </a:cubicBezTo>
                <a:cubicBezTo>
                  <a:pt x="107" y="142"/>
                  <a:pt x="106" y="142"/>
                  <a:pt x="106" y="141"/>
                </a:cubicBezTo>
                <a:cubicBezTo>
                  <a:pt x="106" y="141"/>
                  <a:pt x="106" y="140"/>
                  <a:pt x="106" y="140"/>
                </a:cubicBezTo>
                <a:cubicBezTo>
                  <a:pt x="105" y="140"/>
                  <a:pt x="105" y="139"/>
                  <a:pt x="105" y="139"/>
                </a:cubicBezTo>
                <a:cubicBezTo>
                  <a:pt x="105" y="139"/>
                  <a:pt x="105" y="138"/>
                  <a:pt x="105" y="138"/>
                </a:cubicBezTo>
                <a:cubicBezTo>
                  <a:pt x="104" y="137"/>
                  <a:pt x="104" y="137"/>
                  <a:pt x="104" y="137"/>
                </a:cubicBezTo>
                <a:cubicBezTo>
                  <a:pt x="104" y="136"/>
                  <a:pt x="104" y="136"/>
                  <a:pt x="104" y="135"/>
                </a:cubicBezTo>
                <a:cubicBezTo>
                  <a:pt x="104" y="135"/>
                  <a:pt x="104" y="134"/>
                  <a:pt x="104" y="134"/>
                </a:cubicBezTo>
                <a:cubicBezTo>
                  <a:pt x="103" y="134"/>
                  <a:pt x="103" y="133"/>
                  <a:pt x="103" y="133"/>
                </a:cubicBezTo>
                <a:cubicBezTo>
                  <a:pt x="103" y="132"/>
                  <a:pt x="103" y="132"/>
                  <a:pt x="103" y="131"/>
                </a:cubicBezTo>
                <a:cubicBezTo>
                  <a:pt x="103" y="131"/>
                  <a:pt x="103" y="130"/>
                  <a:pt x="103" y="129"/>
                </a:cubicBezTo>
                <a:cubicBezTo>
                  <a:pt x="103" y="128"/>
                  <a:pt x="103" y="127"/>
                  <a:pt x="103" y="126"/>
                </a:cubicBezTo>
                <a:cubicBezTo>
                  <a:pt x="103" y="126"/>
                  <a:pt x="103" y="126"/>
                  <a:pt x="103" y="125"/>
                </a:cubicBezTo>
                <a:cubicBezTo>
                  <a:pt x="103" y="125"/>
                  <a:pt x="103" y="124"/>
                  <a:pt x="104" y="124"/>
                </a:cubicBezTo>
                <a:cubicBezTo>
                  <a:pt x="104" y="123"/>
                  <a:pt x="104" y="123"/>
                  <a:pt x="104" y="123"/>
                </a:cubicBezTo>
                <a:cubicBezTo>
                  <a:pt x="104" y="122"/>
                  <a:pt x="104" y="122"/>
                  <a:pt x="104" y="121"/>
                </a:cubicBezTo>
                <a:cubicBezTo>
                  <a:pt x="104" y="121"/>
                  <a:pt x="104" y="121"/>
                  <a:pt x="105" y="120"/>
                </a:cubicBezTo>
                <a:cubicBezTo>
                  <a:pt x="105" y="120"/>
                  <a:pt x="105" y="119"/>
                  <a:pt x="105" y="119"/>
                </a:cubicBezTo>
                <a:cubicBezTo>
                  <a:pt x="105" y="119"/>
                  <a:pt x="105" y="118"/>
                  <a:pt x="106" y="118"/>
                </a:cubicBezTo>
                <a:cubicBezTo>
                  <a:pt x="106" y="117"/>
                  <a:pt x="106" y="117"/>
                  <a:pt x="106" y="117"/>
                </a:cubicBezTo>
                <a:cubicBezTo>
                  <a:pt x="106" y="116"/>
                  <a:pt x="107" y="116"/>
                  <a:pt x="107" y="116"/>
                </a:cubicBezTo>
                <a:cubicBezTo>
                  <a:pt x="107" y="115"/>
                  <a:pt x="107" y="115"/>
                  <a:pt x="107" y="114"/>
                </a:cubicBezTo>
                <a:cubicBezTo>
                  <a:pt x="108" y="114"/>
                  <a:pt x="108" y="114"/>
                  <a:pt x="108" y="113"/>
                </a:cubicBezTo>
                <a:cubicBezTo>
                  <a:pt x="109" y="113"/>
                  <a:pt x="109" y="113"/>
                  <a:pt x="109" y="112"/>
                </a:cubicBezTo>
                <a:cubicBezTo>
                  <a:pt x="110" y="112"/>
                  <a:pt x="110" y="111"/>
                  <a:pt x="111" y="110"/>
                </a:cubicBezTo>
                <a:cubicBezTo>
                  <a:pt x="111" y="110"/>
                  <a:pt x="111" y="110"/>
                  <a:pt x="111" y="110"/>
                </a:cubicBezTo>
                <a:cubicBezTo>
                  <a:pt x="111" y="110"/>
                  <a:pt x="111" y="110"/>
                  <a:pt x="111" y="110"/>
                </a:cubicBezTo>
                <a:cubicBezTo>
                  <a:pt x="111" y="110"/>
                  <a:pt x="112" y="109"/>
                  <a:pt x="113" y="109"/>
                </a:cubicBezTo>
                <a:cubicBezTo>
                  <a:pt x="113" y="108"/>
                  <a:pt x="113" y="108"/>
                  <a:pt x="114" y="108"/>
                </a:cubicBezTo>
                <a:cubicBezTo>
                  <a:pt x="114" y="108"/>
                  <a:pt x="114" y="107"/>
                  <a:pt x="115" y="107"/>
                </a:cubicBezTo>
                <a:cubicBezTo>
                  <a:pt x="115" y="107"/>
                  <a:pt x="115" y="107"/>
                  <a:pt x="116" y="107"/>
                </a:cubicBezTo>
                <a:cubicBezTo>
                  <a:pt x="116" y="106"/>
                  <a:pt x="117" y="106"/>
                  <a:pt x="117" y="106"/>
                </a:cubicBezTo>
                <a:cubicBezTo>
                  <a:pt x="117" y="106"/>
                  <a:pt x="118" y="105"/>
                  <a:pt x="118" y="105"/>
                </a:cubicBezTo>
                <a:cubicBezTo>
                  <a:pt x="118" y="105"/>
                  <a:pt x="119" y="105"/>
                  <a:pt x="119" y="105"/>
                </a:cubicBezTo>
                <a:cubicBezTo>
                  <a:pt x="120" y="105"/>
                  <a:pt x="120" y="104"/>
                  <a:pt x="120" y="104"/>
                </a:cubicBezTo>
                <a:cubicBezTo>
                  <a:pt x="121" y="104"/>
                  <a:pt x="121" y="104"/>
                  <a:pt x="122" y="104"/>
                </a:cubicBezTo>
                <a:cubicBezTo>
                  <a:pt x="122" y="104"/>
                  <a:pt x="122" y="104"/>
                  <a:pt x="123" y="104"/>
                </a:cubicBezTo>
                <a:cubicBezTo>
                  <a:pt x="123" y="104"/>
                  <a:pt x="124" y="103"/>
                  <a:pt x="124" y="103"/>
                </a:cubicBezTo>
                <a:cubicBezTo>
                  <a:pt x="125" y="103"/>
                  <a:pt x="125" y="103"/>
                  <a:pt x="125" y="103"/>
                </a:cubicBezTo>
                <a:cubicBezTo>
                  <a:pt x="126" y="103"/>
                  <a:pt x="126" y="103"/>
                  <a:pt x="127" y="103"/>
                </a:cubicBezTo>
                <a:cubicBezTo>
                  <a:pt x="128" y="103"/>
                  <a:pt x="130" y="103"/>
                  <a:pt x="132" y="103"/>
                </a:cubicBezTo>
                <a:cubicBezTo>
                  <a:pt x="132" y="103"/>
                  <a:pt x="133" y="103"/>
                  <a:pt x="133" y="103"/>
                </a:cubicBezTo>
                <a:cubicBezTo>
                  <a:pt x="133" y="103"/>
                  <a:pt x="134" y="103"/>
                  <a:pt x="134" y="103"/>
                </a:cubicBezTo>
                <a:cubicBezTo>
                  <a:pt x="135" y="103"/>
                  <a:pt x="135" y="104"/>
                  <a:pt x="136" y="104"/>
                </a:cubicBezTo>
                <a:cubicBezTo>
                  <a:pt x="136" y="104"/>
                  <a:pt x="136" y="104"/>
                  <a:pt x="137" y="104"/>
                </a:cubicBezTo>
                <a:cubicBezTo>
                  <a:pt x="137" y="104"/>
                  <a:pt x="138" y="104"/>
                  <a:pt x="138" y="104"/>
                </a:cubicBezTo>
                <a:cubicBezTo>
                  <a:pt x="138" y="104"/>
                  <a:pt x="139" y="105"/>
                  <a:pt x="139" y="105"/>
                </a:cubicBezTo>
                <a:cubicBezTo>
                  <a:pt x="140" y="105"/>
                  <a:pt x="140" y="105"/>
                  <a:pt x="140" y="105"/>
                </a:cubicBezTo>
                <a:cubicBezTo>
                  <a:pt x="141" y="105"/>
                  <a:pt x="141" y="106"/>
                  <a:pt x="141" y="106"/>
                </a:cubicBezTo>
                <a:cubicBezTo>
                  <a:pt x="142" y="106"/>
                  <a:pt x="142" y="106"/>
                  <a:pt x="143" y="107"/>
                </a:cubicBezTo>
                <a:cubicBezTo>
                  <a:pt x="143" y="107"/>
                  <a:pt x="143" y="107"/>
                  <a:pt x="144" y="107"/>
                </a:cubicBezTo>
                <a:cubicBezTo>
                  <a:pt x="144" y="107"/>
                  <a:pt x="144" y="108"/>
                  <a:pt x="145" y="108"/>
                </a:cubicBezTo>
                <a:cubicBezTo>
                  <a:pt x="145" y="108"/>
                  <a:pt x="145" y="108"/>
                  <a:pt x="146" y="109"/>
                </a:cubicBezTo>
                <a:cubicBezTo>
                  <a:pt x="146" y="109"/>
                  <a:pt x="147" y="110"/>
                  <a:pt x="148" y="110"/>
                </a:cubicBezTo>
                <a:cubicBezTo>
                  <a:pt x="148" y="111"/>
                  <a:pt x="149" y="112"/>
                  <a:pt x="149" y="112"/>
                </a:cubicBezTo>
                <a:cubicBezTo>
                  <a:pt x="150" y="113"/>
                  <a:pt x="150" y="113"/>
                  <a:pt x="150" y="113"/>
                </a:cubicBezTo>
                <a:cubicBezTo>
                  <a:pt x="150" y="114"/>
                  <a:pt x="151" y="114"/>
                  <a:pt x="151" y="114"/>
                </a:cubicBezTo>
                <a:cubicBezTo>
                  <a:pt x="151" y="115"/>
                  <a:pt x="151" y="115"/>
                  <a:pt x="152" y="116"/>
                </a:cubicBezTo>
                <a:cubicBezTo>
                  <a:pt x="152" y="116"/>
                  <a:pt x="152" y="116"/>
                  <a:pt x="152" y="117"/>
                </a:cubicBezTo>
                <a:cubicBezTo>
                  <a:pt x="152" y="117"/>
                  <a:pt x="153" y="117"/>
                  <a:pt x="153" y="118"/>
                </a:cubicBezTo>
                <a:cubicBezTo>
                  <a:pt x="153" y="118"/>
                  <a:pt x="153" y="119"/>
                  <a:pt x="153" y="119"/>
                </a:cubicBezTo>
                <a:cubicBezTo>
                  <a:pt x="153" y="119"/>
                  <a:pt x="154" y="120"/>
                  <a:pt x="154" y="120"/>
                </a:cubicBezTo>
                <a:cubicBezTo>
                  <a:pt x="154" y="121"/>
                  <a:pt x="154" y="121"/>
                  <a:pt x="154" y="121"/>
                </a:cubicBezTo>
                <a:cubicBezTo>
                  <a:pt x="154" y="122"/>
                  <a:pt x="154" y="122"/>
                  <a:pt x="154" y="123"/>
                </a:cubicBezTo>
                <a:cubicBezTo>
                  <a:pt x="155" y="123"/>
                  <a:pt x="155" y="123"/>
                  <a:pt x="155" y="124"/>
                </a:cubicBezTo>
                <a:cubicBezTo>
                  <a:pt x="155" y="124"/>
                  <a:pt x="155" y="125"/>
                  <a:pt x="155" y="125"/>
                </a:cubicBezTo>
                <a:cubicBezTo>
                  <a:pt x="155" y="126"/>
                  <a:pt x="155" y="126"/>
                  <a:pt x="155" y="126"/>
                </a:cubicBezTo>
                <a:cubicBezTo>
                  <a:pt x="155" y="127"/>
                  <a:pt x="155" y="128"/>
                  <a:pt x="155" y="129"/>
                </a:cubicBezTo>
                <a:cubicBezTo>
                  <a:pt x="155" y="130"/>
                  <a:pt x="155" y="131"/>
                  <a:pt x="155" y="131"/>
                </a:cubicBezTo>
                <a:cubicBezTo>
                  <a:pt x="155" y="132"/>
                  <a:pt x="155" y="132"/>
                  <a:pt x="155" y="133"/>
                </a:cubicBezTo>
                <a:cubicBezTo>
                  <a:pt x="155" y="133"/>
                  <a:pt x="155" y="134"/>
                  <a:pt x="155" y="134"/>
                </a:cubicBezTo>
                <a:cubicBezTo>
                  <a:pt x="155" y="134"/>
                  <a:pt x="155" y="135"/>
                  <a:pt x="154" y="135"/>
                </a:cubicBezTo>
                <a:cubicBezTo>
                  <a:pt x="154" y="136"/>
                  <a:pt x="154" y="136"/>
                  <a:pt x="154" y="137"/>
                </a:cubicBezTo>
                <a:cubicBezTo>
                  <a:pt x="154" y="137"/>
                  <a:pt x="154" y="137"/>
                  <a:pt x="154" y="138"/>
                </a:cubicBezTo>
                <a:cubicBezTo>
                  <a:pt x="154" y="138"/>
                  <a:pt x="153" y="139"/>
                  <a:pt x="153" y="139"/>
                </a:cubicBezTo>
                <a:cubicBezTo>
                  <a:pt x="153" y="139"/>
                  <a:pt x="153" y="140"/>
                  <a:pt x="153" y="140"/>
                </a:cubicBezTo>
                <a:cubicBezTo>
                  <a:pt x="153" y="140"/>
                  <a:pt x="152" y="141"/>
                  <a:pt x="152" y="141"/>
                </a:cubicBezTo>
                <a:cubicBezTo>
                  <a:pt x="152" y="142"/>
                  <a:pt x="152" y="142"/>
                  <a:pt x="152" y="142"/>
                </a:cubicBezTo>
                <a:cubicBezTo>
                  <a:pt x="151" y="143"/>
                  <a:pt x="151" y="143"/>
                  <a:pt x="151" y="143"/>
                </a:cubicBezTo>
                <a:cubicBezTo>
                  <a:pt x="151" y="144"/>
                  <a:pt x="150" y="144"/>
                  <a:pt x="150" y="145"/>
                </a:cubicBezTo>
                <a:cubicBezTo>
                  <a:pt x="150" y="145"/>
                  <a:pt x="150" y="145"/>
                  <a:pt x="149" y="145"/>
                </a:cubicBezTo>
                <a:cubicBezTo>
                  <a:pt x="149" y="146"/>
                  <a:pt x="148" y="147"/>
                  <a:pt x="148" y="147"/>
                </a:cubicBezTo>
                <a:cubicBezTo>
                  <a:pt x="147" y="148"/>
                  <a:pt x="146" y="149"/>
                  <a:pt x="146" y="149"/>
                </a:cubicBezTo>
                <a:cubicBezTo>
                  <a:pt x="145" y="149"/>
                  <a:pt x="145" y="150"/>
                  <a:pt x="145" y="150"/>
                </a:cubicBezTo>
                <a:moveTo>
                  <a:pt x="241" y="150"/>
                </a:moveTo>
                <a:cubicBezTo>
                  <a:pt x="237" y="164"/>
                  <a:pt x="231" y="177"/>
                  <a:pt x="223" y="189"/>
                </a:cubicBezTo>
                <a:cubicBezTo>
                  <a:pt x="216" y="202"/>
                  <a:pt x="206" y="212"/>
                  <a:pt x="195" y="221"/>
                </a:cubicBezTo>
                <a:cubicBezTo>
                  <a:pt x="147" y="162"/>
                  <a:pt x="147" y="162"/>
                  <a:pt x="147" y="162"/>
                </a:cubicBezTo>
                <a:cubicBezTo>
                  <a:pt x="152" y="159"/>
                  <a:pt x="156" y="156"/>
                  <a:pt x="161" y="149"/>
                </a:cubicBezTo>
                <a:cubicBezTo>
                  <a:pt x="166" y="142"/>
                  <a:pt x="166" y="137"/>
                  <a:pt x="167" y="131"/>
                </a:cubicBezTo>
                <a:lnTo>
                  <a:pt x="241" y="150"/>
                </a:lnTo>
                <a:close/>
                <a:moveTo>
                  <a:pt x="129" y="17"/>
                </a:moveTo>
                <a:cubicBezTo>
                  <a:pt x="144" y="17"/>
                  <a:pt x="158" y="19"/>
                  <a:pt x="171" y="24"/>
                </a:cubicBezTo>
                <a:cubicBezTo>
                  <a:pt x="148" y="96"/>
                  <a:pt x="148" y="96"/>
                  <a:pt x="148" y="96"/>
                </a:cubicBezTo>
                <a:cubicBezTo>
                  <a:pt x="142" y="94"/>
                  <a:pt x="138" y="91"/>
                  <a:pt x="129" y="91"/>
                </a:cubicBezTo>
                <a:cubicBezTo>
                  <a:pt x="120" y="91"/>
                  <a:pt x="117" y="94"/>
                  <a:pt x="111" y="96"/>
                </a:cubicBezTo>
                <a:cubicBezTo>
                  <a:pt x="87" y="24"/>
                  <a:pt x="87" y="24"/>
                  <a:pt x="87" y="24"/>
                </a:cubicBezTo>
                <a:cubicBezTo>
                  <a:pt x="100" y="19"/>
                  <a:pt x="114" y="17"/>
                  <a:pt x="129" y="17"/>
                </a:cubicBezTo>
                <a:moveTo>
                  <a:pt x="17" y="146"/>
                </a:moveTo>
                <a:cubicBezTo>
                  <a:pt x="91" y="130"/>
                  <a:pt x="91" y="130"/>
                  <a:pt x="91" y="130"/>
                </a:cubicBezTo>
                <a:cubicBezTo>
                  <a:pt x="93" y="136"/>
                  <a:pt x="92" y="140"/>
                  <a:pt x="97" y="148"/>
                </a:cubicBezTo>
                <a:cubicBezTo>
                  <a:pt x="101" y="155"/>
                  <a:pt x="105" y="158"/>
                  <a:pt x="110" y="162"/>
                </a:cubicBezTo>
                <a:cubicBezTo>
                  <a:pt x="60" y="219"/>
                  <a:pt x="60" y="219"/>
                  <a:pt x="60" y="219"/>
                </a:cubicBezTo>
                <a:cubicBezTo>
                  <a:pt x="49" y="210"/>
                  <a:pt x="40" y="199"/>
                  <a:pt x="33" y="186"/>
                </a:cubicBezTo>
                <a:cubicBezTo>
                  <a:pt x="25" y="173"/>
                  <a:pt x="20" y="160"/>
                  <a:pt x="17" y="14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33"/>
          <p:cNvSpPr/>
          <p:nvPr/>
        </p:nvSpPr>
        <p:spPr>
          <a:xfrm>
            <a:off x="3934032" y="3657834"/>
            <a:ext cx="409479" cy="381875"/>
          </a:xfrm>
          <a:custGeom>
            <a:avLst/>
            <a:gdLst/>
            <a:ahLst/>
            <a:cxnLst/>
            <a:rect l="l" t="t" r="r" b="b"/>
            <a:pathLst>
              <a:path w="123" h="115" extrusionOk="0">
                <a:moveTo>
                  <a:pt x="82" y="100"/>
                </a:moveTo>
                <a:cubicBezTo>
                  <a:pt x="82" y="101"/>
                  <a:pt x="81" y="101"/>
                  <a:pt x="80" y="102"/>
                </a:cubicBezTo>
                <a:cubicBezTo>
                  <a:pt x="80" y="103"/>
                  <a:pt x="79" y="103"/>
                  <a:pt x="79" y="104"/>
                </a:cubicBezTo>
                <a:cubicBezTo>
                  <a:pt x="78" y="104"/>
                  <a:pt x="77" y="105"/>
                  <a:pt x="77" y="105"/>
                </a:cubicBezTo>
                <a:cubicBezTo>
                  <a:pt x="76" y="105"/>
                  <a:pt x="75" y="106"/>
                  <a:pt x="74" y="106"/>
                </a:cubicBezTo>
                <a:cubicBezTo>
                  <a:pt x="74" y="106"/>
                  <a:pt x="73" y="106"/>
                  <a:pt x="72" y="106"/>
                </a:cubicBezTo>
                <a:cubicBezTo>
                  <a:pt x="71" y="107"/>
                  <a:pt x="71" y="107"/>
                  <a:pt x="71" y="107"/>
                </a:cubicBezTo>
                <a:cubicBezTo>
                  <a:pt x="70" y="106"/>
                  <a:pt x="70" y="106"/>
                  <a:pt x="70" y="106"/>
                </a:cubicBezTo>
                <a:cubicBezTo>
                  <a:pt x="69" y="106"/>
                  <a:pt x="68" y="106"/>
                  <a:pt x="67" y="106"/>
                </a:cubicBezTo>
                <a:cubicBezTo>
                  <a:pt x="67" y="106"/>
                  <a:pt x="66" y="106"/>
                  <a:pt x="66" y="106"/>
                </a:cubicBezTo>
                <a:cubicBezTo>
                  <a:pt x="65" y="105"/>
                  <a:pt x="64" y="105"/>
                  <a:pt x="64" y="105"/>
                </a:cubicBezTo>
                <a:cubicBezTo>
                  <a:pt x="63" y="105"/>
                  <a:pt x="62" y="104"/>
                  <a:pt x="62" y="104"/>
                </a:cubicBezTo>
                <a:cubicBezTo>
                  <a:pt x="61" y="103"/>
                  <a:pt x="61" y="103"/>
                  <a:pt x="61" y="103"/>
                </a:cubicBezTo>
                <a:cubicBezTo>
                  <a:pt x="61" y="103"/>
                  <a:pt x="61" y="103"/>
                  <a:pt x="62" y="103"/>
                </a:cubicBezTo>
                <a:cubicBezTo>
                  <a:pt x="62" y="104"/>
                  <a:pt x="63" y="104"/>
                  <a:pt x="64" y="104"/>
                </a:cubicBezTo>
                <a:cubicBezTo>
                  <a:pt x="65" y="104"/>
                  <a:pt x="65" y="104"/>
                  <a:pt x="66" y="104"/>
                </a:cubicBezTo>
                <a:cubicBezTo>
                  <a:pt x="66" y="104"/>
                  <a:pt x="67" y="104"/>
                  <a:pt x="68" y="104"/>
                </a:cubicBezTo>
                <a:cubicBezTo>
                  <a:pt x="68" y="104"/>
                  <a:pt x="69" y="104"/>
                  <a:pt x="69" y="103"/>
                </a:cubicBezTo>
                <a:cubicBezTo>
                  <a:pt x="70" y="103"/>
                  <a:pt x="70" y="103"/>
                  <a:pt x="70" y="103"/>
                </a:cubicBezTo>
                <a:cubicBezTo>
                  <a:pt x="71" y="103"/>
                  <a:pt x="71" y="103"/>
                  <a:pt x="71" y="103"/>
                </a:cubicBezTo>
                <a:cubicBezTo>
                  <a:pt x="73" y="102"/>
                  <a:pt x="74" y="100"/>
                  <a:pt x="75" y="98"/>
                </a:cubicBezTo>
                <a:cubicBezTo>
                  <a:pt x="75" y="98"/>
                  <a:pt x="75" y="97"/>
                  <a:pt x="76" y="96"/>
                </a:cubicBezTo>
                <a:cubicBezTo>
                  <a:pt x="76" y="96"/>
                  <a:pt x="76" y="96"/>
                  <a:pt x="76" y="96"/>
                </a:cubicBezTo>
                <a:cubicBezTo>
                  <a:pt x="83" y="99"/>
                  <a:pt x="83" y="99"/>
                  <a:pt x="83" y="99"/>
                </a:cubicBezTo>
                <a:cubicBezTo>
                  <a:pt x="83" y="99"/>
                  <a:pt x="82" y="100"/>
                  <a:pt x="82" y="100"/>
                </a:cubicBezTo>
                <a:moveTo>
                  <a:pt x="19" y="38"/>
                </a:moveTo>
                <a:cubicBezTo>
                  <a:pt x="19" y="38"/>
                  <a:pt x="19" y="38"/>
                  <a:pt x="19" y="38"/>
                </a:cubicBezTo>
                <a:cubicBezTo>
                  <a:pt x="18" y="38"/>
                  <a:pt x="17" y="39"/>
                  <a:pt x="17" y="39"/>
                </a:cubicBezTo>
                <a:cubicBezTo>
                  <a:pt x="16" y="39"/>
                  <a:pt x="16" y="39"/>
                  <a:pt x="15" y="40"/>
                </a:cubicBezTo>
                <a:cubicBezTo>
                  <a:pt x="15" y="40"/>
                  <a:pt x="15" y="40"/>
                  <a:pt x="14" y="40"/>
                </a:cubicBezTo>
                <a:cubicBezTo>
                  <a:pt x="14" y="41"/>
                  <a:pt x="14" y="41"/>
                  <a:pt x="13" y="42"/>
                </a:cubicBezTo>
                <a:cubicBezTo>
                  <a:pt x="13" y="42"/>
                  <a:pt x="13" y="42"/>
                  <a:pt x="13" y="43"/>
                </a:cubicBezTo>
                <a:cubicBezTo>
                  <a:pt x="12" y="44"/>
                  <a:pt x="12" y="44"/>
                  <a:pt x="12" y="45"/>
                </a:cubicBezTo>
                <a:cubicBezTo>
                  <a:pt x="12" y="45"/>
                  <a:pt x="12" y="46"/>
                  <a:pt x="12" y="47"/>
                </a:cubicBezTo>
                <a:cubicBezTo>
                  <a:pt x="12" y="48"/>
                  <a:pt x="12" y="49"/>
                  <a:pt x="12" y="50"/>
                </a:cubicBezTo>
                <a:cubicBezTo>
                  <a:pt x="12" y="51"/>
                  <a:pt x="12" y="52"/>
                  <a:pt x="13" y="52"/>
                </a:cubicBezTo>
                <a:cubicBezTo>
                  <a:pt x="13" y="53"/>
                  <a:pt x="13" y="53"/>
                  <a:pt x="13" y="53"/>
                </a:cubicBezTo>
                <a:cubicBezTo>
                  <a:pt x="13" y="53"/>
                  <a:pt x="13" y="53"/>
                  <a:pt x="12" y="53"/>
                </a:cubicBezTo>
                <a:cubicBezTo>
                  <a:pt x="12" y="52"/>
                  <a:pt x="11" y="51"/>
                  <a:pt x="11" y="50"/>
                </a:cubicBezTo>
                <a:cubicBezTo>
                  <a:pt x="10" y="49"/>
                  <a:pt x="10" y="48"/>
                  <a:pt x="9" y="47"/>
                </a:cubicBezTo>
                <a:cubicBezTo>
                  <a:pt x="9" y="46"/>
                  <a:pt x="9" y="46"/>
                  <a:pt x="9" y="45"/>
                </a:cubicBezTo>
                <a:cubicBezTo>
                  <a:pt x="9" y="44"/>
                  <a:pt x="9" y="43"/>
                  <a:pt x="9" y="42"/>
                </a:cubicBezTo>
                <a:cubicBezTo>
                  <a:pt x="9" y="42"/>
                  <a:pt x="9" y="41"/>
                  <a:pt x="9" y="40"/>
                </a:cubicBezTo>
                <a:cubicBezTo>
                  <a:pt x="9" y="39"/>
                  <a:pt x="10" y="38"/>
                  <a:pt x="10" y="37"/>
                </a:cubicBezTo>
                <a:cubicBezTo>
                  <a:pt x="10" y="37"/>
                  <a:pt x="11" y="36"/>
                  <a:pt x="11" y="35"/>
                </a:cubicBezTo>
                <a:cubicBezTo>
                  <a:pt x="12" y="35"/>
                  <a:pt x="12" y="34"/>
                  <a:pt x="13" y="34"/>
                </a:cubicBezTo>
                <a:cubicBezTo>
                  <a:pt x="14" y="33"/>
                  <a:pt x="14" y="32"/>
                  <a:pt x="15" y="32"/>
                </a:cubicBezTo>
                <a:cubicBezTo>
                  <a:pt x="15" y="32"/>
                  <a:pt x="15" y="32"/>
                  <a:pt x="15" y="31"/>
                </a:cubicBezTo>
                <a:cubicBezTo>
                  <a:pt x="15" y="31"/>
                  <a:pt x="15" y="31"/>
                  <a:pt x="15" y="31"/>
                </a:cubicBezTo>
                <a:cubicBezTo>
                  <a:pt x="20" y="38"/>
                  <a:pt x="20" y="38"/>
                  <a:pt x="20" y="38"/>
                </a:cubicBezTo>
                <a:cubicBezTo>
                  <a:pt x="20" y="38"/>
                  <a:pt x="20" y="38"/>
                  <a:pt x="19" y="38"/>
                </a:cubicBezTo>
                <a:moveTo>
                  <a:pt x="83" y="87"/>
                </a:moveTo>
                <a:cubicBezTo>
                  <a:pt x="71" y="77"/>
                  <a:pt x="68" y="82"/>
                  <a:pt x="62" y="87"/>
                </a:cubicBezTo>
                <a:cubicBezTo>
                  <a:pt x="58" y="91"/>
                  <a:pt x="49" y="83"/>
                  <a:pt x="40" y="75"/>
                </a:cubicBezTo>
                <a:cubicBezTo>
                  <a:pt x="32" y="66"/>
                  <a:pt x="24" y="56"/>
                  <a:pt x="28" y="52"/>
                </a:cubicBezTo>
                <a:cubicBezTo>
                  <a:pt x="33" y="47"/>
                  <a:pt x="38" y="44"/>
                  <a:pt x="28" y="31"/>
                </a:cubicBezTo>
                <a:cubicBezTo>
                  <a:pt x="18" y="19"/>
                  <a:pt x="12" y="29"/>
                  <a:pt x="6" y="34"/>
                </a:cubicBezTo>
                <a:cubicBezTo>
                  <a:pt x="0" y="40"/>
                  <a:pt x="6" y="63"/>
                  <a:pt x="29" y="86"/>
                </a:cubicBezTo>
                <a:cubicBezTo>
                  <a:pt x="52" y="109"/>
                  <a:pt x="75" y="115"/>
                  <a:pt x="81" y="108"/>
                </a:cubicBezTo>
                <a:cubicBezTo>
                  <a:pt x="86" y="103"/>
                  <a:pt x="96" y="96"/>
                  <a:pt x="83" y="87"/>
                </a:cubicBezTo>
                <a:moveTo>
                  <a:pt x="70" y="0"/>
                </a:moveTo>
                <a:cubicBezTo>
                  <a:pt x="52" y="0"/>
                  <a:pt x="36" y="8"/>
                  <a:pt x="27" y="22"/>
                </a:cubicBezTo>
                <a:cubicBezTo>
                  <a:pt x="29" y="23"/>
                  <a:pt x="31" y="25"/>
                  <a:pt x="32" y="27"/>
                </a:cubicBezTo>
                <a:cubicBezTo>
                  <a:pt x="40" y="17"/>
                  <a:pt x="51" y="9"/>
                  <a:pt x="64" y="8"/>
                </a:cubicBezTo>
                <a:cubicBezTo>
                  <a:pt x="70" y="17"/>
                  <a:pt x="70" y="17"/>
                  <a:pt x="70" y="17"/>
                </a:cubicBezTo>
                <a:cubicBezTo>
                  <a:pt x="75" y="8"/>
                  <a:pt x="75" y="8"/>
                  <a:pt x="75" y="8"/>
                </a:cubicBezTo>
                <a:cubicBezTo>
                  <a:pt x="96" y="10"/>
                  <a:pt x="112" y="26"/>
                  <a:pt x="115" y="47"/>
                </a:cubicBezTo>
                <a:cubicBezTo>
                  <a:pt x="105" y="52"/>
                  <a:pt x="105" y="52"/>
                  <a:pt x="105" y="52"/>
                </a:cubicBezTo>
                <a:cubicBezTo>
                  <a:pt x="115" y="58"/>
                  <a:pt x="115" y="58"/>
                  <a:pt x="115" y="58"/>
                </a:cubicBezTo>
                <a:cubicBezTo>
                  <a:pt x="113" y="72"/>
                  <a:pt x="105" y="83"/>
                  <a:pt x="94" y="91"/>
                </a:cubicBezTo>
                <a:cubicBezTo>
                  <a:pt x="95" y="92"/>
                  <a:pt x="95" y="94"/>
                  <a:pt x="95" y="96"/>
                </a:cubicBezTo>
                <a:cubicBezTo>
                  <a:pt x="95" y="97"/>
                  <a:pt x="95" y="98"/>
                  <a:pt x="95" y="99"/>
                </a:cubicBezTo>
                <a:cubicBezTo>
                  <a:pt x="111" y="90"/>
                  <a:pt x="123" y="73"/>
                  <a:pt x="123" y="52"/>
                </a:cubicBezTo>
                <a:cubicBezTo>
                  <a:pt x="123" y="23"/>
                  <a:pt x="99" y="0"/>
                  <a:pt x="70" y="0"/>
                </a:cubicBezTo>
                <a:moveTo>
                  <a:pt x="102" y="41"/>
                </a:moveTo>
                <a:cubicBezTo>
                  <a:pt x="102" y="43"/>
                  <a:pt x="102" y="45"/>
                  <a:pt x="100" y="45"/>
                </a:cubicBezTo>
                <a:cubicBezTo>
                  <a:pt x="100" y="45"/>
                  <a:pt x="72" y="57"/>
                  <a:pt x="72" y="57"/>
                </a:cubicBezTo>
                <a:cubicBezTo>
                  <a:pt x="71" y="57"/>
                  <a:pt x="71" y="57"/>
                  <a:pt x="70" y="57"/>
                </a:cubicBezTo>
                <a:cubicBezTo>
                  <a:pt x="68" y="57"/>
                  <a:pt x="67" y="57"/>
                  <a:pt x="66" y="55"/>
                </a:cubicBezTo>
                <a:cubicBezTo>
                  <a:pt x="52" y="34"/>
                  <a:pt x="52" y="34"/>
                  <a:pt x="52" y="34"/>
                </a:cubicBezTo>
                <a:cubicBezTo>
                  <a:pt x="50" y="31"/>
                  <a:pt x="51" y="28"/>
                  <a:pt x="53" y="27"/>
                </a:cubicBezTo>
                <a:cubicBezTo>
                  <a:pt x="55" y="25"/>
                  <a:pt x="58" y="26"/>
                  <a:pt x="60" y="28"/>
                </a:cubicBezTo>
                <a:cubicBezTo>
                  <a:pt x="74" y="50"/>
                  <a:pt x="74" y="50"/>
                  <a:pt x="74" y="50"/>
                </a:cubicBezTo>
                <a:cubicBezTo>
                  <a:pt x="98" y="40"/>
                  <a:pt x="98" y="40"/>
                  <a:pt x="98" y="40"/>
                </a:cubicBezTo>
                <a:cubicBezTo>
                  <a:pt x="100" y="39"/>
                  <a:pt x="101" y="40"/>
                  <a:pt x="102" y="4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33"/>
          <p:cNvSpPr/>
          <p:nvPr/>
        </p:nvSpPr>
        <p:spPr>
          <a:xfrm rot="-5400000">
            <a:off x="-1340750" y="2948804"/>
            <a:ext cx="5344961" cy="117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4800" b="1">
                <a:solidFill>
                  <a:schemeClr val="accent1"/>
                </a:solidFill>
                <a:latin typeface="Calibri"/>
                <a:ea typeface="Calibri"/>
                <a:cs typeface="Calibri"/>
                <a:sym typeface="Calibri"/>
              </a:rPr>
              <a:t>BUDAYA</a:t>
            </a:r>
            <a:endParaRPr/>
          </a:p>
        </p:txBody>
      </p:sp>
      <p:grpSp>
        <p:nvGrpSpPr>
          <p:cNvPr id="693" name="Google Shape;693;p33"/>
          <p:cNvGrpSpPr/>
          <p:nvPr/>
        </p:nvGrpSpPr>
        <p:grpSpPr>
          <a:xfrm flipH="1">
            <a:off x="3107348" y="4821465"/>
            <a:ext cx="8405962" cy="1387603"/>
            <a:chOff x="1365410" y="1827270"/>
            <a:chExt cx="6985000" cy="1255709"/>
          </a:xfrm>
        </p:grpSpPr>
        <p:sp>
          <p:nvSpPr>
            <p:cNvPr id="694" name="Google Shape;694;p33"/>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BF81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33"/>
            <p:cNvSpPr/>
            <p:nvPr/>
          </p:nvSpPr>
          <p:spPr>
            <a:xfrm rot="10800000" flipH="1">
              <a:off x="1365410" y="2010596"/>
              <a:ext cx="6985000" cy="1072383"/>
            </a:xfrm>
            <a:prstGeom prst="round2SameRect">
              <a:avLst>
                <a:gd name="adj1" fmla="val 16667"/>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33"/>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FFAD00"/>
                </a:gs>
                <a:gs pos="99000">
                  <a:srgbClr val="BF8100"/>
                </a:gs>
                <a:gs pos="100000">
                  <a:srgbClr val="BF8100"/>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7" name="Google Shape;697;p33"/>
            <p:cNvSpPr/>
            <p:nvPr/>
          </p:nvSpPr>
          <p:spPr>
            <a:xfrm>
              <a:off x="1618202" y="2170272"/>
              <a:ext cx="623880" cy="623880"/>
            </a:xfrm>
            <a:prstGeom prst="ellipse">
              <a:avLst/>
            </a:prstGeom>
            <a:gradFill>
              <a:gsLst>
                <a:gs pos="0">
                  <a:srgbClr val="FFAD00"/>
                </a:gs>
                <a:gs pos="99000">
                  <a:srgbClr val="BF8100"/>
                </a:gs>
                <a:gs pos="100000">
                  <a:srgbClr val="BF8100"/>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Open Sans"/>
                <a:ea typeface="Open Sans"/>
                <a:cs typeface="Open Sans"/>
                <a:sym typeface="Open Sans"/>
              </a:endParaRPr>
            </a:p>
          </p:txBody>
        </p:sp>
        <p:sp>
          <p:nvSpPr>
            <p:cNvPr id="698" name="Google Shape;698;p33"/>
            <p:cNvSpPr/>
            <p:nvPr/>
          </p:nvSpPr>
          <p:spPr>
            <a:xfrm>
              <a:off x="1668116" y="2282157"/>
              <a:ext cx="524053" cy="4401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Open Sans"/>
                <a:buNone/>
              </a:pPr>
              <a:r>
                <a:rPr lang="en-MY" sz="2000" b="1" i="0" u="none" strike="noStrike" cap="none">
                  <a:solidFill>
                    <a:srgbClr val="FFFFFF"/>
                  </a:solidFill>
                  <a:latin typeface="Open Sans"/>
                  <a:ea typeface="Open Sans"/>
                  <a:cs typeface="Open Sans"/>
                  <a:sym typeface="Open Sans"/>
                </a:rPr>
                <a:t>04</a:t>
              </a:r>
              <a:endParaRPr sz="2000" b="1" i="0" u="none" strike="noStrike" cap="none">
                <a:solidFill>
                  <a:srgbClr val="FFFFFF"/>
                </a:solidFill>
                <a:latin typeface="Open Sans"/>
                <a:ea typeface="Open Sans"/>
                <a:cs typeface="Open Sans"/>
                <a:sym typeface="Open Sans"/>
              </a:endParaRPr>
            </a:p>
          </p:txBody>
        </p:sp>
      </p:grpSp>
      <p:grpSp>
        <p:nvGrpSpPr>
          <p:cNvPr id="699" name="Google Shape;699;p33"/>
          <p:cNvGrpSpPr/>
          <p:nvPr/>
        </p:nvGrpSpPr>
        <p:grpSpPr>
          <a:xfrm>
            <a:off x="3041556" y="5134539"/>
            <a:ext cx="5604271" cy="830956"/>
            <a:chOff x="-2305033" y="4687231"/>
            <a:chExt cx="5604271" cy="830956"/>
          </a:xfrm>
        </p:grpSpPr>
        <p:sp>
          <p:nvSpPr>
            <p:cNvPr id="700" name="Google Shape;700;p33"/>
            <p:cNvSpPr txBox="1"/>
            <p:nvPr/>
          </p:nvSpPr>
          <p:spPr>
            <a:xfrm>
              <a:off x="-2305033" y="4687231"/>
              <a:ext cx="5604270" cy="8309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1600" b="1" dirty="0" err="1">
                  <a:solidFill>
                    <a:srgbClr val="FFAD00"/>
                  </a:solidFill>
                  <a:latin typeface="Open Sans"/>
                  <a:ea typeface="Open Sans"/>
                  <a:cs typeface="Open Sans"/>
                  <a:sym typeface="Open Sans"/>
                </a:rPr>
                <a:t>Mempelajari</a:t>
              </a:r>
              <a:r>
                <a:rPr lang="en-MY" sz="1600" b="1" dirty="0">
                  <a:solidFill>
                    <a:srgbClr val="FFAD00"/>
                  </a:solidFill>
                  <a:latin typeface="Open Sans"/>
                  <a:ea typeface="Open Sans"/>
                  <a:cs typeface="Open Sans"/>
                  <a:sym typeface="Open Sans"/>
                </a:rPr>
                <a:t> dan </a:t>
              </a:r>
              <a:r>
                <a:rPr lang="en-MY" sz="1600" b="1" dirty="0" err="1">
                  <a:solidFill>
                    <a:srgbClr val="FFAD00"/>
                  </a:solidFill>
                  <a:latin typeface="Open Sans"/>
                  <a:ea typeface="Open Sans"/>
                  <a:cs typeface="Open Sans"/>
                  <a:sym typeface="Open Sans"/>
                </a:rPr>
                <a:t>menghayati</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sejarah</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perjuangan</a:t>
              </a:r>
              <a:r>
                <a:rPr lang="en-MY" sz="1600" b="1" dirty="0">
                  <a:solidFill>
                    <a:srgbClr val="FFAD00"/>
                  </a:solidFill>
                  <a:latin typeface="Open Sans"/>
                  <a:ea typeface="Open Sans"/>
                  <a:cs typeface="Open Sans"/>
                  <a:sym typeface="Open Sans"/>
                </a:rPr>
                <a:t> dan </a:t>
              </a:r>
              <a:r>
                <a:rPr lang="en-MY" sz="1600" b="1" dirty="0" err="1">
                  <a:solidFill>
                    <a:srgbClr val="FFAD00"/>
                  </a:solidFill>
                  <a:latin typeface="Open Sans"/>
                  <a:ea typeface="Open Sans"/>
                  <a:cs typeface="Open Sans"/>
                  <a:sym typeface="Open Sans"/>
                </a:rPr>
                <a:t>kegemilangan</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bangsa</a:t>
              </a:r>
              <a:r>
                <a:rPr lang="en-MY" sz="1600" b="1" dirty="0">
                  <a:solidFill>
                    <a:srgbClr val="FFAD00"/>
                  </a:solidFill>
                  <a:latin typeface="Open Sans"/>
                  <a:ea typeface="Open Sans"/>
                  <a:cs typeface="Open Sans"/>
                  <a:sym typeface="Open Sans"/>
                </a:rPr>
                <a:t> dan  </a:t>
              </a:r>
              <a:r>
                <a:rPr lang="en-MY" sz="1600" b="1" dirty="0" err="1">
                  <a:solidFill>
                    <a:srgbClr val="FFAD00"/>
                  </a:solidFill>
                  <a:latin typeface="Open Sans"/>
                  <a:ea typeface="Open Sans"/>
                  <a:cs typeface="Open Sans"/>
                  <a:sym typeface="Open Sans"/>
                </a:rPr>
                <a:t>mewujudkan</a:t>
              </a:r>
              <a:r>
                <a:rPr lang="en-MY" sz="1600" b="1" dirty="0">
                  <a:solidFill>
                    <a:srgbClr val="FFAD00"/>
                  </a:solidFill>
                  <a:latin typeface="Open Sans"/>
                  <a:ea typeface="Open Sans"/>
                  <a:cs typeface="Open Sans"/>
                  <a:sym typeface="Open Sans"/>
                </a:rPr>
                <a:t> rasa </a:t>
              </a:r>
              <a:r>
                <a:rPr lang="en-MY" sz="1600" b="1" dirty="0" err="1">
                  <a:solidFill>
                    <a:srgbClr val="FFAD00"/>
                  </a:solidFill>
                  <a:latin typeface="Open Sans"/>
                  <a:ea typeface="Open Sans"/>
                  <a:cs typeface="Open Sans"/>
                  <a:sym typeface="Open Sans"/>
                </a:rPr>
                <a:t>izzah</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sebagai</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anak</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watan</a:t>
              </a:r>
              <a:r>
                <a:rPr lang="en-MY" sz="1600" b="1" dirty="0">
                  <a:solidFill>
                    <a:srgbClr val="FFAD00"/>
                  </a:solidFill>
                  <a:latin typeface="Open Sans"/>
                  <a:ea typeface="Open Sans"/>
                  <a:cs typeface="Open Sans"/>
                  <a:sym typeface="Open Sans"/>
                </a:rPr>
                <a:t> </a:t>
              </a:r>
              <a:r>
                <a:rPr lang="en-MY" sz="1600" b="1" dirty="0" err="1">
                  <a:solidFill>
                    <a:srgbClr val="FFAD00"/>
                  </a:solidFill>
                  <a:latin typeface="Open Sans"/>
                  <a:ea typeface="Open Sans"/>
                  <a:cs typeface="Open Sans"/>
                  <a:sym typeface="Open Sans"/>
                </a:rPr>
                <a:t>dinegara</a:t>
              </a:r>
              <a:r>
                <a:rPr lang="en-MY" sz="1600" b="1" dirty="0">
                  <a:solidFill>
                    <a:srgbClr val="FFAD00"/>
                  </a:solidFill>
                  <a:latin typeface="Open Sans"/>
                  <a:ea typeface="Open Sans"/>
                  <a:cs typeface="Open Sans"/>
                  <a:sym typeface="Open Sans"/>
                </a:rPr>
                <a:t> yang </a:t>
              </a:r>
              <a:r>
                <a:rPr lang="en-MY" sz="1600" b="1" dirty="0" err="1">
                  <a:solidFill>
                    <a:srgbClr val="FFAD00"/>
                  </a:solidFill>
                  <a:latin typeface="Open Sans"/>
                  <a:ea typeface="Open Sans"/>
                  <a:cs typeface="Open Sans"/>
                  <a:sym typeface="Open Sans"/>
                </a:rPr>
                <a:t>merdeka</a:t>
              </a:r>
              <a:endParaRPr sz="1600" b="1" dirty="0">
                <a:solidFill>
                  <a:srgbClr val="FFAD00"/>
                </a:solidFill>
                <a:latin typeface="Open Sans"/>
                <a:ea typeface="Open Sans"/>
                <a:cs typeface="Open Sans"/>
                <a:sym typeface="Open Sans"/>
              </a:endParaRPr>
            </a:p>
          </p:txBody>
        </p:sp>
        <p:sp>
          <p:nvSpPr>
            <p:cNvPr id="701" name="Google Shape;701;p33"/>
            <p:cNvSpPr/>
            <p:nvPr/>
          </p:nvSpPr>
          <p:spPr>
            <a:xfrm>
              <a:off x="63891" y="4818719"/>
              <a:ext cx="3235347"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1100">
                  <a:solidFill>
                    <a:srgbClr val="3B4550"/>
                  </a:solidFill>
                  <a:latin typeface="Open Sans"/>
                  <a:ea typeface="Open Sans"/>
                  <a:cs typeface="Open Sans"/>
                  <a:sym typeface="Open Sans"/>
                </a:rPr>
                <a:t>. </a:t>
              </a:r>
              <a:endParaRPr/>
            </a:p>
          </p:txBody>
        </p:sp>
      </p:grpSp>
      <p:grpSp>
        <p:nvGrpSpPr>
          <p:cNvPr id="702" name="Google Shape;702;p33"/>
          <p:cNvGrpSpPr/>
          <p:nvPr/>
        </p:nvGrpSpPr>
        <p:grpSpPr>
          <a:xfrm rot="5400000">
            <a:off x="8447835" y="5489092"/>
            <a:ext cx="492675" cy="31074"/>
            <a:chOff x="5012716" y="1129776"/>
            <a:chExt cx="2895125" cy="103072"/>
          </a:xfrm>
        </p:grpSpPr>
        <p:sp>
          <p:nvSpPr>
            <p:cNvPr id="703" name="Google Shape;703;p33"/>
            <p:cNvSpPr/>
            <p:nvPr/>
          </p:nvSpPr>
          <p:spPr>
            <a:xfrm>
              <a:off x="5012716" y="1129776"/>
              <a:ext cx="1623093"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 name="Google Shape;704;p33"/>
            <p:cNvSpPr/>
            <p:nvPr/>
          </p:nvSpPr>
          <p:spPr>
            <a:xfrm>
              <a:off x="6776695" y="1129776"/>
              <a:ext cx="660462"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 name="Google Shape;705;p33"/>
            <p:cNvSpPr/>
            <p:nvPr/>
          </p:nvSpPr>
          <p:spPr>
            <a:xfrm>
              <a:off x="7577612" y="1129776"/>
              <a:ext cx="330229" cy="103072"/>
            </a:xfrm>
            <a:prstGeom prst="roundRect">
              <a:avLst>
                <a:gd name="adj" fmla="val 50000"/>
              </a:avLst>
            </a:prstGeom>
            <a:solidFill>
              <a:srgbClr val="FFAD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706" name="Google Shape;706;p33"/>
          <p:cNvSpPr/>
          <p:nvPr/>
        </p:nvSpPr>
        <p:spPr>
          <a:xfrm>
            <a:off x="9322907" y="4936854"/>
            <a:ext cx="392863" cy="392863"/>
          </a:xfrm>
          <a:custGeom>
            <a:avLst/>
            <a:gdLst/>
            <a:ahLst/>
            <a:cxnLst/>
            <a:rect l="l" t="t" r="r" b="b"/>
            <a:pathLst>
              <a:path w="55" h="55" extrusionOk="0">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6"/>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3</a:t>
            </a:fld>
            <a:endParaRPr lang="en-MY" sz="1100"/>
          </a:p>
        </p:txBody>
      </p:sp>
      <p:sp>
        <p:nvSpPr>
          <p:cNvPr id="2" name="Title 1">
            <a:extLst>
              <a:ext uri="{FF2B5EF4-FFF2-40B4-BE49-F238E27FC236}">
                <a16:creationId xmlns:a16="http://schemas.microsoft.com/office/drawing/2014/main" id="{9A1D552F-AB45-03AA-043F-CB6D84F77B4F}"/>
              </a:ext>
            </a:extLst>
          </p:cNvPr>
          <p:cNvSpPr>
            <a:spLocks noGrp="1"/>
          </p:cNvSpPr>
          <p:nvPr>
            <p:ph type="title"/>
          </p:nvPr>
        </p:nvSpPr>
        <p:spPr>
          <a:xfrm>
            <a:off x="838200" y="365125"/>
            <a:ext cx="10515600" cy="1325563"/>
          </a:xfrm>
        </p:spPr>
        <p:txBody>
          <a:bodyPr spcFirstLastPara="1" wrap="square" lIns="91425" tIns="45700" rIns="91425" bIns="45700" anchor="ctr" anchorCtr="0">
            <a:normAutofit/>
          </a:bodyPr>
          <a:lstStyle/>
          <a:p>
            <a:r>
              <a:rPr lang="ms-MY" b="1" i="0" u="none" strike="noStrike" cap="none">
                <a:latin typeface="Lato"/>
                <a:ea typeface="Lato"/>
                <a:cs typeface="Lato"/>
                <a:sym typeface="Lato"/>
              </a:rPr>
              <a:t>Definisi Nilai </a:t>
            </a:r>
          </a:p>
        </p:txBody>
      </p:sp>
      <p:sp>
        <p:nvSpPr>
          <p:cNvPr id="245" name="Google Shape;245;p6"/>
          <p:cNvSpPr/>
          <p:nvPr/>
        </p:nvSpPr>
        <p:spPr>
          <a:xfrm>
            <a:off x="838200" y="1825625"/>
            <a:ext cx="5134155" cy="4351338"/>
          </a:xfrm>
          <a:prstGeom prst="rect">
            <a:avLst/>
          </a:prstGeom>
          <a:noFill/>
          <a:ln>
            <a:noFill/>
          </a:ln>
        </p:spPr>
        <p:txBody>
          <a:bodyPr spcFirstLastPara="1" wrap="square" lIns="91425" tIns="45700" rIns="91425" bIns="45700" anchor="t" anchorCtr="0">
            <a:normAutofit/>
          </a:bodyPr>
          <a:lstStyle/>
          <a:p>
            <a:pPr marL="457200" lvl="0" indent="-406400">
              <a:lnSpc>
                <a:spcPct val="90000"/>
              </a:lnSpc>
              <a:spcBef>
                <a:spcPts val="1000"/>
              </a:spcBef>
              <a:buClr>
                <a:srgbClr val="595959"/>
              </a:buClr>
              <a:buSzPts val="2800"/>
              <a:buFont typeface="Arial"/>
              <a:buChar char="•"/>
            </a:pPr>
            <a:r>
              <a:rPr lang="en-US" sz="2400" b="0" i="0" u="none" strike="noStrike" cap="none">
                <a:solidFill>
                  <a:srgbClr val="595959"/>
                </a:solidFill>
                <a:latin typeface="Lato"/>
                <a:ea typeface="Lato"/>
                <a:cs typeface="Lato"/>
                <a:sym typeface="Lato"/>
              </a:rPr>
              <a:t>Nilai adalah panduan konstruk tindakan sosial yang menyatakan beberapa tindakan sebagai wajar, tidak wajar, boleh diterima, dan tidak boleh diterima.</a:t>
            </a:r>
          </a:p>
          <a:p>
            <a:pPr marL="457200" lvl="0" indent="-406400">
              <a:lnSpc>
                <a:spcPct val="90000"/>
              </a:lnSpc>
              <a:spcBef>
                <a:spcPts val="1000"/>
              </a:spcBef>
              <a:buClr>
                <a:srgbClr val="595959"/>
              </a:buClr>
              <a:buSzPts val="2800"/>
              <a:buFont typeface="Arial"/>
              <a:buChar char="•"/>
            </a:pPr>
            <a:r>
              <a:rPr lang="en-US" sz="2400" b="0" i="0" u="none" strike="noStrike" cap="none">
                <a:solidFill>
                  <a:srgbClr val="595959"/>
                </a:solidFill>
                <a:latin typeface="Lato"/>
                <a:ea typeface="Lato"/>
                <a:cs typeface="Lato"/>
                <a:sym typeface="Lato"/>
              </a:rPr>
              <a:t>Mengandungi komponen moral/etika normatif, dan membentuk panduan untuk tindakan, sikap, dan objektif yang diperjuangkan oleh manusia. </a:t>
            </a:r>
          </a:p>
        </p:txBody>
      </p:sp>
      <p:pic>
        <p:nvPicPr>
          <p:cNvPr id="1026" name="Picture 2" descr="Are You Demonstrating Value in Proposals?">
            <a:extLst>
              <a:ext uri="{FF2B5EF4-FFF2-40B4-BE49-F238E27FC236}">
                <a16:creationId xmlns:a16="http://schemas.microsoft.com/office/drawing/2014/main" id="{62B5C6A5-8A82-53C1-9520-A4E3E40E3EAF}"/>
              </a:ext>
            </a:extLst>
          </p:cNvPr>
          <p:cNvPicPr>
            <a:picLocks noGrp="1" noChangeAspect="1" noChangeArrowheads="1"/>
          </p:cNvPicPr>
          <p:nvPr>
            <p:ph idx="13"/>
          </p:nvPr>
        </p:nvPicPr>
        <p:blipFill>
          <a:blip r:embed="rId3">
            <a:extLst>
              <a:ext uri="{28A0092B-C50C-407E-A947-70E740481C1C}">
                <a14:useLocalDpi xmlns:a14="http://schemas.microsoft.com/office/drawing/2010/main" val="0"/>
              </a:ext>
            </a:extLst>
          </a:blip>
          <a:stretch>
            <a:fillRect/>
          </a:stretch>
        </p:blipFill>
        <p:spPr bwMode="auto">
          <a:xfrm>
            <a:off x="6219644" y="2531642"/>
            <a:ext cx="5134156" cy="293930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30</a:t>
            </a:fld>
            <a:endParaRPr/>
          </a:p>
        </p:txBody>
      </p:sp>
      <p:sp>
        <p:nvSpPr>
          <p:cNvPr id="712" name="Google Shape;712;p34"/>
          <p:cNvSpPr txBox="1">
            <a:spLocks noGrp="1"/>
          </p:cNvSpPr>
          <p:nvPr>
            <p:ph type="title"/>
          </p:nvPr>
        </p:nvSpPr>
        <p:spPr>
          <a:xfrm>
            <a:off x="137160" y="-1062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Pengukuhan Jati diri </a:t>
            </a:r>
            <a:endParaRPr/>
          </a:p>
        </p:txBody>
      </p:sp>
      <p:grpSp>
        <p:nvGrpSpPr>
          <p:cNvPr id="713" name="Google Shape;713;p34"/>
          <p:cNvGrpSpPr/>
          <p:nvPr/>
        </p:nvGrpSpPr>
        <p:grpSpPr>
          <a:xfrm>
            <a:off x="2001244" y="1400133"/>
            <a:ext cx="7968676" cy="1141554"/>
            <a:chOff x="1365410" y="1827270"/>
            <a:chExt cx="6985000" cy="1255709"/>
          </a:xfrm>
        </p:grpSpPr>
        <p:sp>
          <p:nvSpPr>
            <p:cNvPr id="714" name="Google Shape;714;p34"/>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87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15" name="Google Shape;715;p34"/>
            <p:cNvSpPr/>
            <p:nvPr/>
          </p:nvSpPr>
          <p:spPr>
            <a:xfrm>
              <a:off x="1365410" y="2010596"/>
              <a:ext cx="6985000" cy="1072383"/>
            </a:xfrm>
            <a:prstGeom prst="round2SameRect">
              <a:avLst>
                <a:gd name="adj1" fmla="val 16667"/>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16" name="Google Shape;716;p34"/>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B5EF"/>
                </a:gs>
                <a:gs pos="99000">
                  <a:srgbClr val="0087B3"/>
                </a:gs>
                <a:gs pos="100000">
                  <a:srgbClr val="0087B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17" name="Google Shape;717;p34"/>
            <p:cNvSpPr/>
            <p:nvPr/>
          </p:nvSpPr>
          <p:spPr>
            <a:xfrm>
              <a:off x="1618202" y="2170272"/>
              <a:ext cx="623880" cy="623880"/>
            </a:xfrm>
            <a:prstGeom prst="ellipse">
              <a:avLst/>
            </a:prstGeom>
            <a:gradFill>
              <a:gsLst>
                <a:gs pos="0">
                  <a:srgbClr val="00B5EF"/>
                </a:gs>
                <a:gs pos="99000">
                  <a:srgbClr val="0087B3"/>
                </a:gs>
                <a:gs pos="100000">
                  <a:srgbClr val="0087B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18" name="Google Shape;718;p34"/>
            <p:cNvSpPr/>
            <p:nvPr/>
          </p:nvSpPr>
          <p:spPr>
            <a:xfrm>
              <a:off x="1601109" y="2183761"/>
              <a:ext cx="658066"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01</a:t>
              </a:r>
              <a:endParaRPr sz="2800" b="1" i="0" u="none" strike="noStrike" cap="none">
                <a:solidFill>
                  <a:srgbClr val="FFFFFF"/>
                </a:solidFill>
                <a:latin typeface="Open Sans"/>
                <a:ea typeface="Open Sans"/>
                <a:cs typeface="Open Sans"/>
                <a:sym typeface="Open Sans"/>
              </a:endParaRPr>
            </a:p>
          </p:txBody>
        </p:sp>
      </p:grpSp>
      <p:grpSp>
        <p:nvGrpSpPr>
          <p:cNvPr id="719" name="Google Shape;719;p34"/>
          <p:cNvGrpSpPr/>
          <p:nvPr/>
        </p:nvGrpSpPr>
        <p:grpSpPr>
          <a:xfrm flipH="1">
            <a:off x="3022523" y="2735403"/>
            <a:ext cx="8380369" cy="1141554"/>
            <a:chOff x="1365410" y="1827270"/>
            <a:chExt cx="6985000" cy="1255709"/>
          </a:xfrm>
        </p:grpSpPr>
        <p:sp>
          <p:nvSpPr>
            <p:cNvPr id="720" name="Google Shape;720;p34"/>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938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1" name="Google Shape;721;p34"/>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2" name="Google Shape;722;p34"/>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C5B7"/>
                </a:gs>
                <a:gs pos="99000">
                  <a:srgbClr val="009389"/>
                </a:gs>
                <a:gs pos="100000">
                  <a:srgbClr val="009389"/>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3" name="Google Shape;723;p34"/>
            <p:cNvSpPr/>
            <p:nvPr/>
          </p:nvSpPr>
          <p:spPr>
            <a:xfrm>
              <a:off x="1618202" y="2170272"/>
              <a:ext cx="623880" cy="623880"/>
            </a:xfrm>
            <a:prstGeom prst="ellipse">
              <a:avLst/>
            </a:prstGeom>
            <a:gradFill>
              <a:gsLst>
                <a:gs pos="0">
                  <a:srgbClr val="00C5B7"/>
                </a:gs>
                <a:gs pos="99000">
                  <a:srgbClr val="009389"/>
                </a:gs>
                <a:gs pos="100000">
                  <a:srgbClr val="009389"/>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24" name="Google Shape;724;p34"/>
            <p:cNvSpPr/>
            <p:nvPr/>
          </p:nvSpPr>
          <p:spPr>
            <a:xfrm>
              <a:off x="1631280" y="2183761"/>
              <a:ext cx="597725"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02</a:t>
              </a:r>
              <a:endParaRPr sz="2800" b="1" i="0" u="none" strike="noStrike" cap="none">
                <a:solidFill>
                  <a:srgbClr val="FFFFFF"/>
                </a:solidFill>
                <a:latin typeface="Open Sans"/>
                <a:ea typeface="Open Sans"/>
                <a:cs typeface="Open Sans"/>
                <a:sym typeface="Open Sans"/>
              </a:endParaRPr>
            </a:p>
          </p:txBody>
        </p:sp>
      </p:grpSp>
      <p:grpSp>
        <p:nvGrpSpPr>
          <p:cNvPr id="725" name="Google Shape;725;p34"/>
          <p:cNvGrpSpPr/>
          <p:nvPr/>
        </p:nvGrpSpPr>
        <p:grpSpPr>
          <a:xfrm>
            <a:off x="2035639" y="4147684"/>
            <a:ext cx="8773746" cy="1440603"/>
            <a:chOff x="1365410" y="1827270"/>
            <a:chExt cx="6985000" cy="1255709"/>
          </a:xfrm>
        </p:grpSpPr>
        <p:sp>
          <p:nvSpPr>
            <p:cNvPr id="726" name="Google Shape;726;p34"/>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61A1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7" name="Google Shape;727;p34"/>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8" name="Google Shape;728;p34"/>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82D235"/>
                </a:gs>
                <a:gs pos="99000">
                  <a:srgbClr val="61A123"/>
                </a:gs>
                <a:gs pos="100000">
                  <a:srgbClr val="61A12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29" name="Google Shape;729;p34"/>
            <p:cNvSpPr/>
            <p:nvPr/>
          </p:nvSpPr>
          <p:spPr>
            <a:xfrm>
              <a:off x="1618202" y="2170272"/>
              <a:ext cx="623880" cy="623880"/>
            </a:xfrm>
            <a:prstGeom prst="ellipse">
              <a:avLst/>
            </a:prstGeom>
            <a:gradFill>
              <a:gsLst>
                <a:gs pos="0">
                  <a:srgbClr val="82D235"/>
                </a:gs>
                <a:gs pos="99000">
                  <a:srgbClr val="61A123"/>
                </a:gs>
                <a:gs pos="100000">
                  <a:srgbClr val="61A12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30" name="Google Shape;730;p34"/>
            <p:cNvSpPr/>
            <p:nvPr/>
          </p:nvSpPr>
          <p:spPr>
            <a:xfrm>
              <a:off x="1645191" y="2264001"/>
              <a:ext cx="569904"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03</a:t>
              </a:r>
              <a:endParaRPr sz="2800" b="1" i="0" u="none" strike="noStrike" cap="none">
                <a:solidFill>
                  <a:srgbClr val="FFFFFF"/>
                </a:solidFill>
                <a:latin typeface="Open Sans"/>
                <a:ea typeface="Open Sans"/>
                <a:cs typeface="Open Sans"/>
                <a:sym typeface="Open Sans"/>
              </a:endParaRPr>
            </a:p>
          </p:txBody>
        </p:sp>
      </p:grpSp>
      <p:sp>
        <p:nvSpPr>
          <p:cNvPr id="731" name="Google Shape;731;p34"/>
          <p:cNvSpPr txBox="1"/>
          <p:nvPr/>
        </p:nvSpPr>
        <p:spPr>
          <a:xfrm flipH="1">
            <a:off x="4763169" y="1614774"/>
            <a:ext cx="46998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0B5EF"/>
                </a:solidFill>
                <a:latin typeface="Open Sans"/>
                <a:ea typeface="Open Sans"/>
                <a:cs typeface="Open Sans"/>
                <a:sym typeface="Open Sans"/>
              </a:rPr>
              <a:t>Adat istiadat sebagai asas dalam setiap majlis yang diadakan</a:t>
            </a:r>
            <a:endParaRPr/>
          </a:p>
        </p:txBody>
      </p:sp>
      <p:grpSp>
        <p:nvGrpSpPr>
          <p:cNvPr id="732" name="Google Shape;732;p34"/>
          <p:cNvGrpSpPr/>
          <p:nvPr/>
        </p:nvGrpSpPr>
        <p:grpSpPr>
          <a:xfrm rot="-5400000" flipH="1">
            <a:off x="4475808" y="1904856"/>
            <a:ext cx="492675" cy="45719"/>
            <a:chOff x="5012716" y="1129776"/>
            <a:chExt cx="2895125" cy="103072"/>
          </a:xfrm>
        </p:grpSpPr>
        <p:sp>
          <p:nvSpPr>
            <p:cNvPr id="733" name="Google Shape;733;p34"/>
            <p:cNvSpPr/>
            <p:nvPr/>
          </p:nvSpPr>
          <p:spPr>
            <a:xfrm>
              <a:off x="5012716" y="1129776"/>
              <a:ext cx="1623093"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34" name="Google Shape;734;p34"/>
            <p:cNvSpPr/>
            <p:nvPr/>
          </p:nvSpPr>
          <p:spPr>
            <a:xfrm>
              <a:off x="6776695" y="1129776"/>
              <a:ext cx="660462"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35" name="Google Shape;735;p34"/>
            <p:cNvSpPr/>
            <p:nvPr/>
          </p:nvSpPr>
          <p:spPr>
            <a:xfrm>
              <a:off x="7577612" y="1129776"/>
              <a:ext cx="330229"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36" name="Google Shape;736;p34"/>
          <p:cNvSpPr txBox="1"/>
          <p:nvPr/>
        </p:nvSpPr>
        <p:spPr>
          <a:xfrm flipH="1">
            <a:off x="5112395" y="4487529"/>
            <a:ext cx="569698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82D235"/>
                </a:solidFill>
                <a:latin typeface="Open Sans"/>
                <a:ea typeface="Open Sans"/>
                <a:cs typeface="Open Sans"/>
                <a:sym typeface="Open Sans"/>
              </a:rPr>
              <a:t>Mengadakan pameran yang mengetengahkan identiti setiap adat</a:t>
            </a:r>
            <a:endParaRPr sz="2000" b="1">
              <a:solidFill>
                <a:srgbClr val="82D235"/>
              </a:solidFill>
              <a:latin typeface="Open Sans"/>
              <a:ea typeface="Open Sans"/>
              <a:cs typeface="Open Sans"/>
              <a:sym typeface="Open Sans"/>
            </a:endParaRPr>
          </a:p>
        </p:txBody>
      </p:sp>
      <p:grpSp>
        <p:nvGrpSpPr>
          <p:cNvPr id="737" name="Google Shape;737;p34"/>
          <p:cNvGrpSpPr/>
          <p:nvPr/>
        </p:nvGrpSpPr>
        <p:grpSpPr>
          <a:xfrm rot="-5400000" flipH="1">
            <a:off x="4701250" y="4814828"/>
            <a:ext cx="492675" cy="45719"/>
            <a:chOff x="5012716" y="1129776"/>
            <a:chExt cx="2895125" cy="103072"/>
          </a:xfrm>
        </p:grpSpPr>
        <p:sp>
          <p:nvSpPr>
            <p:cNvPr id="738" name="Google Shape;738;p34"/>
            <p:cNvSpPr/>
            <p:nvPr/>
          </p:nvSpPr>
          <p:spPr>
            <a:xfrm>
              <a:off x="5012716" y="1129776"/>
              <a:ext cx="1623093"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39" name="Google Shape;739;p34"/>
            <p:cNvSpPr/>
            <p:nvPr/>
          </p:nvSpPr>
          <p:spPr>
            <a:xfrm>
              <a:off x="6776695" y="1129776"/>
              <a:ext cx="660462"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40" name="Google Shape;740;p34"/>
            <p:cNvSpPr/>
            <p:nvPr/>
          </p:nvSpPr>
          <p:spPr>
            <a:xfrm>
              <a:off x="7577612" y="1129776"/>
              <a:ext cx="330229"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41" name="Google Shape;741;p34"/>
          <p:cNvSpPr txBox="1"/>
          <p:nvPr/>
        </p:nvSpPr>
        <p:spPr>
          <a:xfrm>
            <a:off x="2931137" y="3020668"/>
            <a:ext cx="5639359"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000" b="1">
                <a:solidFill>
                  <a:srgbClr val="00C5B7"/>
                </a:solidFill>
                <a:latin typeface="Open Sans"/>
                <a:ea typeface="Open Sans"/>
                <a:cs typeface="Open Sans"/>
                <a:sym typeface="Open Sans"/>
              </a:rPr>
              <a:t>Memperluas pengetahuan tentang adat sendiri dan juga kaum lain</a:t>
            </a:r>
            <a:endParaRPr/>
          </a:p>
        </p:txBody>
      </p:sp>
      <p:grpSp>
        <p:nvGrpSpPr>
          <p:cNvPr id="742" name="Google Shape;742;p34"/>
          <p:cNvGrpSpPr/>
          <p:nvPr/>
        </p:nvGrpSpPr>
        <p:grpSpPr>
          <a:xfrm rot="5400000">
            <a:off x="8351099" y="3341874"/>
            <a:ext cx="492675" cy="45719"/>
            <a:chOff x="5012716" y="1129776"/>
            <a:chExt cx="2895125" cy="103072"/>
          </a:xfrm>
        </p:grpSpPr>
        <p:sp>
          <p:nvSpPr>
            <p:cNvPr id="743" name="Google Shape;743;p34"/>
            <p:cNvSpPr/>
            <p:nvPr/>
          </p:nvSpPr>
          <p:spPr>
            <a:xfrm>
              <a:off x="5012716" y="1129776"/>
              <a:ext cx="1623093"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44" name="Google Shape;744;p34"/>
            <p:cNvSpPr/>
            <p:nvPr/>
          </p:nvSpPr>
          <p:spPr>
            <a:xfrm>
              <a:off x="6776695" y="1129776"/>
              <a:ext cx="660462"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45" name="Google Shape;745;p34"/>
            <p:cNvSpPr/>
            <p:nvPr/>
          </p:nvSpPr>
          <p:spPr>
            <a:xfrm>
              <a:off x="7577612" y="1129776"/>
              <a:ext cx="330229"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46" name="Google Shape;746;p34"/>
          <p:cNvSpPr/>
          <p:nvPr/>
        </p:nvSpPr>
        <p:spPr>
          <a:xfrm>
            <a:off x="9247809" y="2849317"/>
            <a:ext cx="427067" cy="42033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7" name="Google Shape;747;p34"/>
          <p:cNvSpPr/>
          <p:nvPr/>
        </p:nvSpPr>
        <p:spPr>
          <a:xfrm>
            <a:off x="3654237" y="1505013"/>
            <a:ext cx="375034" cy="373670"/>
          </a:xfrm>
          <a:custGeom>
            <a:avLst/>
            <a:gdLst/>
            <a:ahLst/>
            <a:cxnLst/>
            <a:rect l="l" t="t" r="r" b="b"/>
            <a:pathLst>
              <a:path w="258" h="258" extrusionOk="0">
                <a:moveTo>
                  <a:pt x="129" y="258"/>
                </a:moveTo>
                <a:cubicBezTo>
                  <a:pt x="201" y="258"/>
                  <a:pt x="258" y="200"/>
                  <a:pt x="258" y="129"/>
                </a:cubicBezTo>
                <a:cubicBezTo>
                  <a:pt x="258" y="58"/>
                  <a:pt x="201" y="0"/>
                  <a:pt x="129" y="0"/>
                </a:cubicBezTo>
                <a:cubicBezTo>
                  <a:pt x="58" y="0"/>
                  <a:pt x="0" y="58"/>
                  <a:pt x="0" y="129"/>
                </a:cubicBezTo>
                <a:cubicBezTo>
                  <a:pt x="0" y="200"/>
                  <a:pt x="58" y="258"/>
                  <a:pt x="129" y="258"/>
                </a:cubicBezTo>
                <a:moveTo>
                  <a:pt x="145" y="150"/>
                </a:moveTo>
                <a:cubicBezTo>
                  <a:pt x="144" y="150"/>
                  <a:pt x="144" y="150"/>
                  <a:pt x="144" y="151"/>
                </a:cubicBezTo>
                <a:cubicBezTo>
                  <a:pt x="143" y="151"/>
                  <a:pt x="143" y="151"/>
                  <a:pt x="143" y="151"/>
                </a:cubicBezTo>
                <a:cubicBezTo>
                  <a:pt x="142" y="152"/>
                  <a:pt x="142" y="152"/>
                  <a:pt x="141" y="152"/>
                </a:cubicBezTo>
                <a:cubicBezTo>
                  <a:pt x="141" y="152"/>
                  <a:pt x="141" y="152"/>
                  <a:pt x="140" y="153"/>
                </a:cubicBezTo>
                <a:cubicBezTo>
                  <a:pt x="140" y="153"/>
                  <a:pt x="140" y="153"/>
                  <a:pt x="139" y="153"/>
                </a:cubicBezTo>
                <a:cubicBezTo>
                  <a:pt x="139" y="153"/>
                  <a:pt x="138" y="153"/>
                  <a:pt x="138" y="153"/>
                </a:cubicBezTo>
                <a:cubicBezTo>
                  <a:pt x="138" y="154"/>
                  <a:pt x="137" y="154"/>
                  <a:pt x="137" y="154"/>
                </a:cubicBezTo>
                <a:cubicBezTo>
                  <a:pt x="136" y="154"/>
                  <a:pt x="136" y="154"/>
                  <a:pt x="136" y="154"/>
                </a:cubicBezTo>
                <a:cubicBezTo>
                  <a:pt x="135" y="154"/>
                  <a:pt x="135" y="154"/>
                  <a:pt x="134" y="155"/>
                </a:cubicBezTo>
                <a:cubicBezTo>
                  <a:pt x="134" y="155"/>
                  <a:pt x="133" y="155"/>
                  <a:pt x="133" y="155"/>
                </a:cubicBezTo>
                <a:cubicBezTo>
                  <a:pt x="133" y="155"/>
                  <a:pt x="132" y="155"/>
                  <a:pt x="132" y="155"/>
                </a:cubicBezTo>
                <a:cubicBezTo>
                  <a:pt x="131" y="155"/>
                  <a:pt x="130" y="155"/>
                  <a:pt x="129" y="155"/>
                </a:cubicBezTo>
                <a:cubicBezTo>
                  <a:pt x="129" y="155"/>
                  <a:pt x="129" y="155"/>
                  <a:pt x="129" y="155"/>
                </a:cubicBezTo>
                <a:cubicBezTo>
                  <a:pt x="129" y="155"/>
                  <a:pt x="129" y="155"/>
                  <a:pt x="129" y="155"/>
                </a:cubicBezTo>
                <a:cubicBezTo>
                  <a:pt x="128" y="155"/>
                  <a:pt x="127" y="155"/>
                  <a:pt x="127" y="155"/>
                </a:cubicBezTo>
                <a:cubicBezTo>
                  <a:pt x="126" y="155"/>
                  <a:pt x="126" y="155"/>
                  <a:pt x="125" y="155"/>
                </a:cubicBezTo>
                <a:cubicBezTo>
                  <a:pt x="125" y="155"/>
                  <a:pt x="125" y="155"/>
                  <a:pt x="124" y="155"/>
                </a:cubicBezTo>
                <a:cubicBezTo>
                  <a:pt x="124" y="154"/>
                  <a:pt x="123" y="154"/>
                  <a:pt x="123" y="154"/>
                </a:cubicBezTo>
                <a:cubicBezTo>
                  <a:pt x="122" y="154"/>
                  <a:pt x="122" y="154"/>
                  <a:pt x="122" y="154"/>
                </a:cubicBezTo>
                <a:cubicBezTo>
                  <a:pt x="121" y="154"/>
                  <a:pt x="121" y="154"/>
                  <a:pt x="120" y="153"/>
                </a:cubicBezTo>
                <a:cubicBezTo>
                  <a:pt x="120" y="153"/>
                  <a:pt x="120" y="153"/>
                  <a:pt x="119" y="153"/>
                </a:cubicBezTo>
                <a:cubicBezTo>
                  <a:pt x="119" y="153"/>
                  <a:pt x="118" y="153"/>
                  <a:pt x="118" y="153"/>
                </a:cubicBezTo>
                <a:cubicBezTo>
                  <a:pt x="118" y="152"/>
                  <a:pt x="117" y="152"/>
                  <a:pt x="117" y="152"/>
                </a:cubicBezTo>
                <a:cubicBezTo>
                  <a:pt x="117" y="152"/>
                  <a:pt x="116" y="152"/>
                  <a:pt x="116" y="151"/>
                </a:cubicBezTo>
                <a:cubicBezTo>
                  <a:pt x="115" y="151"/>
                  <a:pt x="115" y="151"/>
                  <a:pt x="115" y="151"/>
                </a:cubicBezTo>
                <a:cubicBezTo>
                  <a:pt x="114" y="150"/>
                  <a:pt x="114" y="150"/>
                  <a:pt x="114" y="150"/>
                </a:cubicBezTo>
                <a:cubicBezTo>
                  <a:pt x="113" y="150"/>
                  <a:pt x="113" y="149"/>
                  <a:pt x="113" y="149"/>
                </a:cubicBezTo>
                <a:cubicBezTo>
                  <a:pt x="112" y="149"/>
                  <a:pt x="111" y="148"/>
                  <a:pt x="111" y="147"/>
                </a:cubicBezTo>
                <a:cubicBezTo>
                  <a:pt x="111" y="147"/>
                  <a:pt x="111" y="147"/>
                  <a:pt x="111" y="147"/>
                </a:cubicBezTo>
                <a:cubicBezTo>
                  <a:pt x="111" y="147"/>
                  <a:pt x="111" y="147"/>
                  <a:pt x="111" y="147"/>
                </a:cubicBezTo>
                <a:cubicBezTo>
                  <a:pt x="110" y="147"/>
                  <a:pt x="110" y="146"/>
                  <a:pt x="109" y="145"/>
                </a:cubicBezTo>
                <a:cubicBezTo>
                  <a:pt x="109" y="145"/>
                  <a:pt x="109" y="145"/>
                  <a:pt x="108" y="145"/>
                </a:cubicBezTo>
                <a:cubicBezTo>
                  <a:pt x="108" y="144"/>
                  <a:pt x="108" y="144"/>
                  <a:pt x="107" y="143"/>
                </a:cubicBezTo>
                <a:cubicBezTo>
                  <a:pt x="107" y="143"/>
                  <a:pt x="107" y="143"/>
                  <a:pt x="107" y="142"/>
                </a:cubicBezTo>
                <a:cubicBezTo>
                  <a:pt x="107" y="142"/>
                  <a:pt x="106" y="142"/>
                  <a:pt x="106" y="141"/>
                </a:cubicBezTo>
                <a:cubicBezTo>
                  <a:pt x="106" y="141"/>
                  <a:pt x="106" y="140"/>
                  <a:pt x="106" y="140"/>
                </a:cubicBezTo>
                <a:cubicBezTo>
                  <a:pt x="105" y="140"/>
                  <a:pt x="105" y="139"/>
                  <a:pt x="105" y="139"/>
                </a:cubicBezTo>
                <a:cubicBezTo>
                  <a:pt x="105" y="139"/>
                  <a:pt x="105" y="138"/>
                  <a:pt x="105" y="138"/>
                </a:cubicBezTo>
                <a:cubicBezTo>
                  <a:pt x="104" y="137"/>
                  <a:pt x="104" y="137"/>
                  <a:pt x="104" y="137"/>
                </a:cubicBezTo>
                <a:cubicBezTo>
                  <a:pt x="104" y="136"/>
                  <a:pt x="104" y="136"/>
                  <a:pt x="104" y="135"/>
                </a:cubicBezTo>
                <a:cubicBezTo>
                  <a:pt x="104" y="135"/>
                  <a:pt x="104" y="134"/>
                  <a:pt x="104" y="134"/>
                </a:cubicBezTo>
                <a:cubicBezTo>
                  <a:pt x="103" y="134"/>
                  <a:pt x="103" y="133"/>
                  <a:pt x="103" y="133"/>
                </a:cubicBezTo>
                <a:cubicBezTo>
                  <a:pt x="103" y="132"/>
                  <a:pt x="103" y="132"/>
                  <a:pt x="103" y="131"/>
                </a:cubicBezTo>
                <a:cubicBezTo>
                  <a:pt x="103" y="131"/>
                  <a:pt x="103" y="130"/>
                  <a:pt x="103" y="129"/>
                </a:cubicBezTo>
                <a:cubicBezTo>
                  <a:pt x="103" y="128"/>
                  <a:pt x="103" y="127"/>
                  <a:pt x="103" y="126"/>
                </a:cubicBezTo>
                <a:cubicBezTo>
                  <a:pt x="103" y="126"/>
                  <a:pt x="103" y="126"/>
                  <a:pt x="103" y="125"/>
                </a:cubicBezTo>
                <a:cubicBezTo>
                  <a:pt x="103" y="125"/>
                  <a:pt x="103" y="124"/>
                  <a:pt x="104" y="124"/>
                </a:cubicBezTo>
                <a:cubicBezTo>
                  <a:pt x="104" y="123"/>
                  <a:pt x="104" y="123"/>
                  <a:pt x="104" y="123"/>
                </a:cubicBezTo>
                <a:cubicBezTo>
                  <a:pt x="104" y="122"/>
                  <a:pt x="104" y="122"/>
                  <a:pt x="104" y="121"/>
                </a:cubicBezTo>
                <a:cubicBezTo>
                  <a:pt x="104" y="121"/>
                  <a:pt x="104" y="121"/>
                  <a:pt x="105" y="120"/>
                </a:cubicBezTo>
                <a:cubicBezTo>
                  <a:pt x="105" y="120"/>
                  <a:pt x="105" y="119"/>
                  <a:pt x="105" y="119"/>
                </a:cubicBezTo>
                <a:cubicBezTo>
                  <a:pt x="105" y="119"/>
                  <a:pt x="105" y="118"/>
                  <a:pt x="106" y="118"/>
                </a:cubicBezTo>
                <a:cubicBezTo>
                  <a:pt x="106" y="117"/>
                  <a:pt x="106" y="117"/>
                  <a:pt x="106" y="117"/>
                </a:cubicBezTo>
                <a:cubicBezTo>
                  <a:pt x="106" y="116"/>
                  <a:pt x="107" y="116"/>
                  <a:pt x="107" y="116"/>
                </a:cubicBezTo>
                <a:cubicBezTo>
                  <a:pt x="107" y="115"/>
                  <a:pt x="107" y="115"/>
                  <a:pt x="107" y="114"/>
                </a:cubicBezTo>
                <a:cubicBezTo>
                  <a:pt x="108" y="114"/>
                  <a:pt x="108" y="114"/>
                  <a:pt x="108" y="113"/>
                </a:cubicBezTo>
                <a:cubicBezTo>
                  <a:pt x="109" y="113"/>
                  <a:pt x="109" y="113"/>
                  <a:pt x="109" y="112"/>
                </a:cubicBezTo>
                <a:cubicBezTo>
                  <a:pt x="110" y="112"/>
                  <a:pt x="110" y="111"/>
                  <a:pt x="111" y="110"/>
                </a:cubicBezTo>
                <a:cubicBezTo>
                  <a:pt x="111" y="110"/>
                  <a:pt x="111" y="110"/>
                  <a:pt x="111" y="110"/>
                </a:cubicBezTo>
                <a:cubicBezTo>
                  <a:pt x="111" y="110"/>
                  <a:pt x="111" y="110"/>
                  <a:pt x="111" y="110"/>
                </a:cubicBezTo>
                <a:cubicBezTo>
                  <a:pt x="111" y="110"/>
                  <a:pt x="112" y="109"/>
                  <a:pt x="113" y="109"/>
                </a:cubicBezTo>
                <a:cubicBezTo>
                  <a:pt x="113" y="108"/>
                  <a:pt x="113" y="108"/>
                  <a:pt x="114" y="108"/>
                </a:cubicBezTo>
                <a:cubicBezTo>
                  <a:pt x="114" y="108"/>
                  <a:pt x="114" y="107"/>
                  <a:pt x="115" y="107"/>
                </a:cubicBezTo>
                <a:cubicBezTo>
                  <a:pt x="115" y="107"/>
                  <a:pt x="115" y="107"/>
                  <a:pt x="116" y="107"/>
                </a:cubicBezTo>
                <a:cubicBezTo>
                  <a:pt x="116" y="106"/>
                  <a:pt x="117" y="106"/>
                  <a:pt x="117" y="106"/>
                </a:cubicBezTo>
                <a:cubicBezTo>
                  <a:pt x="117" y="106"/>
                  <a:pt x="118" y="105"/>
                  <a:pt x="118" y="105"/>
                </a:cubicBezTo>
                <a:cubicBezTo>
                  <a:pt x="118" y="105"/>
                  <a:pt x="119" y="105"/>
                  <a:pt x="119" y="105"/>
                </a:cubicBezTo>
                <a:cubicBezTo>
                  <a:pt x="120" y="105"/>
                  <a:pt x="120" y="104"/>
                  <a:pt x="120" y="104"/>
                </a:cubicBezTo>
                <a:cubicBezTo>
                  <a:pt x="121" y="104"/>
                  <a:pt x="121" y="104"/>
                  <a:pt x="122" y="104"/>
                </a:cubicBezTo>
                <a:cubicBezTo>
                  <a:pt x="122" y="104"/>
                  <a:pt x="122" y="104"/>
                  <a:pt x="123" y="104"/>
                </a:cubicBezTo>
                <a:cubicBezTo>
                  <a:pt x="123" y="104"/>
                  <a:pt x="124" y="103"/>
                  <a:pt x="124" y="103"/>
                </a:cubicBezTo>
                <a:cubicBezTo>
                  <a:pt x="125" y="103"/>
                  <a:pt x="125" y="103"/>
                  <a:pt x="125" y="103"/>
                </a:cubicBezTo>
                <a:cubicBezTo>
                  <a:pt x="126" y="103"/>
                  <a:pt x="126" y="103"/>
                  <a:pt x="127" y="103"/>
                </a:cubicBezTo>
                <a:cubicBezTo>
                  <a:pt x="128" y="103"/>
                  <a:pt x="130" y="103"/>
                  <a:pt x="132" y="103"/>
                </a:cubicBezTo>
                <a:cubicBezTo>
                  <a:pt x="132" y="103"/>
                  <a:pt x="133" y="103"/>
                  <a:pt x="133" y="103"/>
                </a:cubicBezTo>
                <a:cubicBezTo>
                  <a:pt x="133" y="103"/>
                  <a:pt x="134" y="103"/>
                  <a:pt x="134" y="103"/>
                </a:cubicBezTo>
                <a:cubicBezTo>
                  <a:pt x="135" y="103"/>
                  <a:pt x="135" y="104"/>
                  <a:pt x="136" y="104"/>
                </a:cubicBezTo>
                <a:cubicBezTo>
                  <a:pt x="136" y="104"/>
                  <a:pt x="136" y="104"/>
                  <a:pt x="137" y="104"/>
                </a:cubicBezTo>
                <a:cubicBezTo>
                  <a:pt x="137" y="104"/>
                  <a:pt x="138" y="104"/>
                  <a:pt x="138" y="104"/>
                </a:cubicBezTo>
                <a:cubicBezTo>
                  <a:pt x="138" y="104"/>
                  <a:pt x="139" y="105"/>
                  <a:pt x="139" y="105"/>
                </a:cubicBezTo>
                <a:cubicBezTo>
                  <a:pt x="140" y="105"/>
                  <a:pt x="140" y="105"/>
                  <a:pt x="140" y="105"/>
                </a:cubicBezTo>
                <a:cubicBezTo>
                  <a:pt x="141" y="105"/>
                  <a:pt x="141" y="106"/>
                  <a:pt x="141" y="106"/>
                </a:cubicBezTo>
                <a:cubicBezTo>
                  <a:pt x="142" y="106"/>
                  <a:pt x="142" y="106"/>
                  <a:pt x="143" y="107"/>
                </a:cubicBezTo>
                <a:cubicBezTo>
                  <a:pt x="143" y="107"/>
                  <a:pt x="143" y="107"/>
                  <a:pt x="144" y="107"/>
                </a:cubicBezTo>
                <a:cubicBezTo>
                  <a:pt x="144" y="107"/>
                  <a:pt x="144" y="108"/>
                  <a:pt x="145" y="108"/>
                </a:cubicBezTo>
                <a:cubicBezTo>
                  <a:pt x="145" y="108"/>
                  <a:pt x="145" y="108"/>
                  <a:pt x="146" y="109"/>
                </a:cubicBezTo>
                <a:cubicBezTo>
                  <a:pt x="146" y="109"/>
                  <a:pt x="147" y="110"/>
                  <a:pt x="148" y="110"/>
                </a:cubicBezTo>
                <a:cubicBezTo>
                  <a:pt x="148" y="111"/>
                  <a:pt x="149" y="112"/>
                  <a:pt x="149" y="112"/>
                </a:cubicBezTo>
                <a:cubicBezTo>
                  <a:pt x="150" y="113"/>
                  <a:pt x="150" y="113"/>
                  <a:pt x="150" y="113"/>
                </a:cubicBezTo>
                <a:cubicBezTo>
                  <a:pt x="150" y="114"/>
                  <a:pt x="151" y="114"/>
                  <a:pt x="151" y="114"/>
                </a:cubicBezTo>
                <a:cubicBezTo>
                  <a:pt x="151" y="115"/>
                  <a:pt x="151" y="115"/>
                  <a:pt x="152" y="116"/>
                </a:cubicBezTo>
                <a:cubicBezTo>
                  <a:pt x="152" y="116"/>
                  <a:pt x="152" y="116"/>
                  <a:pt x="152" y="117"/>
                </a:cubicBezTo>
                <a:cubicBezTo>
                  <a:pt x="152" y="117"/>
                  <a:pt x="153" y="117"/>
                  <a:pt x="153" y="118"/>
                </a:cubicBezTo>
                <a:cubicBezTo>
                  <a:pt x="153" y="118"/>
                  <a:pt x="153" y="119"/>
                  <a:pt x="153" y="119"/>
                </a:cubicBezTo>
                <a:cubicBezTo>
                  <a:pt x="153" y="119"/>
                  <a:pt x="154" y="120"/>
                  <a:pt x="154" y="120"/>
                </a:cubicBezTo>
                <a:cubicBezTo>
                  <a:pt x="154" y="121"/>
                  <a:pt x="154" y="121"/>
                  <a:pt x="154" y="121"/>
                </a:cubicBezTo>
                <a:cubicBezTo>
                  <a:pt x="154" y="122"/>
                  <a:pt x="154" y="122"/>
                  <a:pt x="154" y="123"/>
                </a:cubicBezTo>
                <a:cubicBezTo>
                  <a:pt x="155" y="123"/>
                  <a:pt x="155" y="123"/>
                  <a:pt x="155" y="124"/>
                </a:cubicBezTo>
                <a:cubicBezTo>
                  <a:pt x="155" y="124"/>
                  <a:pt x="155" y="125"/>
                  <a:pt x="155" y="125"/>
                </a:cubicBezTo>
                <a:cubicBezTo>
                  <a:pt x="155" y="126"/>
                  <a:pt x="155" y="126"/>
                  <a:pt x="155" y="126"/>
                </a:cubicBezTo>
                <a:cubicBezTo>
                  <a:pt x="155" y="127"/>
                  <a:pt x="155" y="128"/>
                  <a:pt x="155" y="129"/>
                </a:cubicBezTo>
                <a:cubicBezTo>
                  <a:pt x="155" y="130"/>
                  <a:pt x="155" y="131"/>
                  <a:pt x="155" y="131"/>
                </a:cubicBezTo>
                <a:cubicBezTo>
                  <a:pt x="155" y="132"/>
                  <a:pt x="155" y="132"/>
                  <a:pt x="155" y="133"/>
                </a:cubicBezTo>
                <a:cubicBezTo>
                  <a:pt x="155" y="133"/>
                  <a:pt x="155" y="134"/>
                  <a:pt x="155" y="134"/>
                </a:cubicBezTo>
                <a:cubicBezTo>
                  <a:pt x="155" y="134"/>
                  <a:pt x="155" y="135"/>
                  <a:pt x="154" y="135"/>
                </a:cubicBezTo>
                <a:cubicBezTo>
                  <a:pt x="154" y="136"/>
                  <a:pt x="154" y="136"/>
                  <a:pt x="154" y="137"/>
                </a:cubicBezTo>
                <a:cubicBezTo>
                  <a:pt x="154" y="137"/>
                  <a:pt x="154" y="137"/>
                  <a:pt x="154" y="138"/>
                </a:cubicBezTo>
                <a:cubicBezTo>
                  <a:pt x="154" y="138"/>
                  <a:pt x="153" y="139"/>
                  <a:pt x="153" y="139"/>
                </a:cubicBezTo>
                <a:cubicBezTo>
                  <a:pt x="153" y="139"/>
                  <a:pt x="153" y="140"/>
                  <a:pt x="153" y="140"/>
                </a:cubicBezTo>
                <a:cubicBezTo>
                  <a:pt x="153" y="140"/>
                  <a:pt x="152" y="141"/>
                  <a:pt x="152" y="141"/>
                </a:cubicBezTo>
                <a:cubicBezTo>
                  <a:pt x="152" y="142"/>
                  <a:pt x="152" y="142"/>
                  <a:pt x="152" y="142"/>
                </a:cubicBezTo>
                <a:cubicBezTo>
                  <a:pt x="151" y="143"/>
                  <a:pt x="151" y="143"/>
                  <a:pt x="151" y="143"/>
                </a:cubicBezTo>
                <a:cubicBezTo>
                  <a:pt x="151" y="144"/>
                  <a:pt x="150" y="144"/>
                  <a:pt x="150" y="145"/>
                </a:cubicBezTo>
                <a:cubicBezTo>
                  <a:pt x="150" y="145"/>
                  <a:pt x="150" y="145"/>
                  <a:pt x="149" y="145"/>
                </a:cubicBezTo>
                <a:cubicBezTo>
                  <a:pt x="149" y="146"/>
                  <a:pt x="148" y="147"/>
                  <a:pt x="148" y="147"/>
                </a:cubicBezTo>
                <a:cubicBezTo>
                  <a:pt x="147" y="148"/>
                  <a:pt x="146" y="149"/>
                  <a:pt x="146" y="149"/>
                </a:cubicBezTo>
                <a:cubicBezTo>
                  <a:pt x="145" y="149"/>
                  <a:pt x="145" y="150"/>
                  <a:pt x="145" y="150"/>
                </a:cubicBezTo>
                <a:moveTo>
                  <a:pt x="241" y="150"/>
                </a:moveTo>
                <a:cubicBezTo>
                  <a:pt x="237" y="164"/>
                  <a:pt x="231" y="177"/>
                  <a:pt x="223" y="189"/>
                </a:cubicBezTo>
                <a:cubicBezTo>
                  <a:pt x="216" y="202"/>
                  <a:pt x="206" y="212"/>
                  <a:pt x="195" y="221"/>
                </a:cubicBezTo>
                <a:cubicBezTo>
                  <a:pt x="147" y="162"/>
                  <a:pt x="147" y="162"/>
                  <a:pt x="147" y="162"/>
                </a:cubicBezTo>
                <a:cubicBezTo>
                  <a:pt x="152" y="159"/>
                  <a:pt x="156" y="156"/>
                  <a:pt x="161" y="149"/>
                </a:cubicBezTo>
                <a:cubicBezTo>
                  <a:pt x="166" y="142"/>
                  <a:pt x="166" y="137"/>
                  <a:pt x="167" y="131"/>
                </a:cubicBezTo>
                <a:lnTo>
                  <a:pt x="241" y="150"/>
                </a:lnTo>
                <a:close/>
                <a:moveTo>
                  <a:pt x="129" y="17"/>
                </a:moveTo>
                <a:cubicBezTo>
                  <a:pt x="144" y="17"/>
                  <a:pt x="158" y="19"/>
                  <a:pt x="171" y="24"/>
                </a:cubicBezTo>
                <a:cubicBezTo>
                  <a:pt x="148" y="96"/>
                  <a:pt x="148" y="96"/>
                  <a:pt x="148" y="96"/>
                </a:cubicBezTo>
                <a:cubicBezTo>
                  <a:pt x="142" y="94"/>
                  <a:pt x="138" y="91"/>
                  <a:pt x="129" y="91"/>
                </a:cubicBezTo>
                <a:cubicBezTo>
                  <a:pt x="120" y="91"/>
                  <a:pt x="117" y="94"/>
                  <a:pt x="111" y="96"/>
                </a:cubicBezTo>
                <a:cubicBezTo>
                  <a:pt x="87" y="24"/>
                  <a:pt x="87" y="24"/>
                  <a:pt x="87" y="24"/>
                </a:cubicBezTo>
                <a:cubicBezTo>
                  <a:pt x="100" y="19"/>
                  <a:pt x="114" y="17"/>
                  <a:pt x="129" y="17"/>
                </a:cubicBezTo>
                <a:moveTo>
                  <a:pt x="17" y="146"/>
                </a:moveTo>
                <a:cubicBezTo>
                  <a:pt x="91" y="130"/>
                  <a:pt x="91" y="130"/>
                  <a:pt x="91" y="130"/>
                </a:cubicBezTo>
                <a:cubicBezTo>
                  <a:pt x="93" y="136"/>
                  <a:pt x="92" y="140"/>
                  <a:pt x="97" y="148"/>
                </a:cubicBezTo>
                <a:cubicBezTo>
                  <a:pt x="101" y="155"/>
                  <a:pt x="105" y="158"/>
                  <a:pt x="110" y="162"/>
                </a:cubicBezTo>
                <a:cubicBezTo>
                  <a:pt x="60" y="219"/>
                  <a:pt x="60" y="219"/>
                  <a:pt x="60" y="219"/>
                </a:cubicBezTo>
                <a:cubicBezTo>
                  <a:pt x="49" y="210"/>
                  <a:pt x="40" y="199"/>
                  <a:pt x="33" y="186"/>
                </a:cubicBezTo>
                <a:cubicBezTo>
                  <a:pt x="25" y="173"/>
                  <a:pt x="20" y="160"/>
                  <a:pt x="17" y="14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8" name="Google Shape;748;p34"/>
          <p:cNvSpPr/>
          <p:nvPr/>
        </p:nvSpPr>
        <p:spPr>
          <a:xfrm>
            <a:off x="3823614" y="4394390"/>
            <a:ext cx="409479" cy="381875"/>
          </a:xfrm>
          <a:custGeom>
            <a:avLst/>
            <a:gdLst/>
            <a:ahLst/>
            <a:cxnLst/>
            <a:rect l="l" t="t" r="r" b="b"/>
            <a:pathLst>
              <a:path w="123" h="115" extrusionOk="0">
                <a:moveTo>
                  <a:pt x="82" y="100"/>
                </a:moveTo>
                <a:cubicBezTo>
                  <a:pt x="82" y="101"/>
                  <a:pt x="81" y="101"/>
                  <a:pt x="80" y="102"/>
                </a:cubicBezTo>
                <a:cubicBezTo>
                  <a:pt x="80" y="103"/>
                  <a:pt x="79" y="103"/>
                  <a:pt x="79" y="104"/>
                </a:cubicBezTo>
                <a:cubicBezTo>
                  <a:pt x="78" y="104"/>
                  <a:pt x="77" y="105"/>
                  <a:pt x="77" y="105"/>
                </a:cubicBezTo>
                <a:cubicBezTo>
                  <a:pt x="76" y="105"/>
                  <a:pt x="75" y="106"/>
                  <a:pt x="74" y="106"/>
                </a:cubicBezTo>
                <a:cubicBezTo>
                  <a:pt x="74" y="106"/>
                  <a:pt x="73" y="106"/>
                  <a:pt x="72" y="106"/>
                </a:cubicBezTo>
                <a:cubicBezTo>
                  <a:pt x="71" y="107"/>
                  <a:pt x="71" y="107"/>
                  <a:pt x="71" y="107"/>
                </a:cubicBezTo>
                <a:cubicBezTo>
                  <a:pt x="70" y="106"/>
                  <a:pt x="70" y="106"/>
                  <a:pt x="70" y="106"/>
                </a:cubicBezTo>
                <a:cubicBezTo>
                  <a:pt x="69" y="106"/>
                  <a:pt x="68" y="106"/>
                  <a:pt x="67" y="106"/>
                </a:cubicBezTo>
                <a:cubicBezTo>
                  <a:pt x="67" y="106"/>
                  <a:pt x="66" y="106"/>
                  <a:pt x="66" y="106"/>
                </a:cubicBezTo>
                <a:cubicBezTo>
                  <a:pt x="65" y="105"/>
                  <a:pt x="64" y="105"/>
                  <a:pt x="64" y="105"/>
                </a:cubicBezTo>
                <a:cubicBezTo>
                  <a:pt x="63" y="105"/>
                  <a:pt x="62" y="104"/>
                  <a:pt x="62" y="104"/>
                </a:cubicBezTo>
                <a:cubicBezTo>
                  <a:pt x="61" y="103"/>
                  <a:pt x="61" y="103"/>
                  <a:pt x="61" y="103"/>
                </a:cubicBezTo>
                <a:cubicBezTo>
                  <a:pt x="61" y="103"/>
                  <a:pt x="61" y="103"/>
                  <a:pt x="62" y="103"/>
                </a:cubicBezTo>
                <a:cubicBezTo>
                  <a:pt x="62" y="104"/>
                  <a:pt x="63" y="104"/>
                  <a:pt x="64" y="104"/>
                </a:cubicBezTo>
                <a:cubicBezTo>
                  <a:pt x="65" y="104"/>
                  <a:pt x="65" y="104"/>
                  <a:pt x="66" y="104"/>
                </a:cubicBezTo>
                <a:cubicBezTo>
                  <a:pt x="66" y="104"/>
                  <a:pt x="67" y="104"/>
                  <a:pt x="68" y="104"/>
                </a:cubicBezTo>
                <a:cubicBezTo>
                  <a:pt x="68" y="104"/>
                  <a:pt x="69" y="104"/>
                  <a:pt x="69" y="103"/>
                </a:cubicBezTo>
                <a:cubicBezTo>
                  <a:pt x="70" y="103"/>
                  <a:pt x="70" y="103"/>
                  <a:pt x="70" y="103"/>
                </a:cubicBezTo>
                <a:cubicBezTo>
                  <a:pt x="71" y="103"/>
                  <a:pt x="71" y="103"/>
                  <a:pt x="71" y="103"/>
                </a:cubicBezTo>
                <a:cubicBezTo>
                  <a:pt x="73" y="102"/>
                  <a:pt x="74" y="100"/>
                  <a:pt x="75" y="98"/>
                </a:cubicBezTo>
                <a:cubicBezTo>
                  <a:pt x="75" y="98"/>
                  <a:pt x="75" y="97"/>
                  <a:pt x="76" y="96"/>
                </a:cubicBezTo>
                <a:cubicBezTo>
                  <a:pt x="76" y="96"/>
                  <a:pt x="76" y="96"/>
                  <a:pt x="76" y="96"/>
                </a:cubicBezTo>
                <a:cubicBezTo>
                  <a:pt x="83" y="99"/>
                  <a:pt x="83" y="99"/>
                  <a:pt x="83" y="99"/>
                </a:cubicBezTo>
                <a:cubicBezTo>
                  <a:pt x="83" y="99"/>
                  <a:pt x="82" y="100"/>
                  <a:pt x="82" y="100"/>
                </a:cubicBezTo>
                <a:moveTo>
                  <a:pt x="19" y="38"/>
                </a:moveTo>
                <a:cubicBezTo>
                  <a:pt x="19" y="38"/>
                  <a:pt x="19" y="38"/>
                  <a:pt x="19" y="38"/>
                </a:cubicBezTo>
                <a:cubicBezTo>
                  <a:pt x="18" y="38"/>
                  <a:pt x="17" y="39"/>
                  <a:pt x="17" y="39"/>
                </a:cubicBezTo>
                <a:cubicBezTo>
                  <a:pt x="16" y="39"/>
                  <a:pt x="16" y="39"/>
                  <a:pt x="15" y="40"/>
                </a:cubicBezTo>
                <a:cubicBezTo>
                  <a:pt x="15" y="40"/>
                  <a:pt x="15" y="40"/>
                  <a:pt x="14" y="40"/>
                </a:cubicBezTo>
                <a:cubicBezTo>
                  <a:pt x="14" y="41"/>
                  <a:pt x="14" y="41"/>
                  <a:pt x="13" y="42"/>
                </a:cubicBezTo>
                <a:cubicBezTo>
                  <a:pt x="13" y="42"/>
                  <a:pt x="13" y="42"/>
                  <a:pt x="13" y="43"/>
                </a:cubicBezTo>
                <a:cubicBezTo>
                  <a:pt x="12" y="44"/>
                  <a:pt x="12" y="44"/>
                  <a:pt x="12" y="45"/>
                </a:cubicBezTo>
                <a:cubicBezTo>
                  <a:pt x="12" y="45"/>
                  <a:pt x="12" y="46"/>
                  <a:pt x="12" y="47"/>
                </a:cubicBezTo>
                <a:cubicBezTo>
                  <a:pt x="12" y="48"/>
                  <a:pt x="12" y="49"/>
                  <a:pt x="12" y="50"/>
                </a:cubicBezTo>
                <a:cubicBezTo>
                  <a:pt x="12" y="51"/>
                  <a:pt x="12" y="52"/>
                  <a:pt x="13" y="52"/>
                </a:cubicBezTo>
                <a:cubicBezTo>
                  <a:pt x="13" y="53"/>
                  <a:pt x="13" y="53"/>
                  <a:pt x="13" y="53"/>
                </a:cubicBezTo>
                <a:cubicBezTo>
                  <a:pt x="13" y="53"/>
                  <a:pt x="13" y="53"/>
                  <a:pt x="12" y="53"/>
                </a:cubicBezTo>
                <a:cubicBezTo>
                  <a:pt x="12" y="52"/>
                  <a:pt x="11" y="51"/>
                  <a:pt x="11" y="50"/>
                </a:cubicBezTo>
                <a:cubicBezTo>
                  <a:pt x="10" y="49"/>
                  <a:pt x="10" y="48"/>
                  <a:pt x="9" y="47"/>
                </a:cubicBezTo>
                <a:cubicBezTo>
                  <a:pt x="9" y="46"/>
                  <a:pt x="9" y="46"/>
                  <a:pt x="9" y="45"/>
                </a:cubicBezTo>
                <a:cubicBezTo>
                  <a:pt x="9" y="44"/>
                  <a:pt x="9" y="43"/>
                  <a:pt x="9" y="42"/>
                </a:cubicBezTo>
                <a:cubicBezTo>
                  <a:pt x="9" y="42"/>
                  <a:pt x="9" y="41"/>
                  <a:pt x="9" y="40"/>
                </a:cubicBezTo>
                <a:cubicBezTo>
                  <a:pt x="9" y="39"/>
                  <a:pt x="10" y="38"/>
                  <a:pt x="10" y="37"/>
                </a:cubicBezTo>
                <a:cubicBezTo>
                  <a:pt x="10" y="37"/>
                  <a:pt x="11" y="36"/>
                  <a:pt x="11" y="35"/>
                </a:cubicBezTo>
                <a:cubicBezTo>
                  <a:pt x="12" y="35"/>
                  <a:pt x="12" y="34"/>
                  <a:pt x="13" y="34"/>
                </a:cubicBezTo>
                <a:cubicBezTo>
                  <a:pt x="14" y="33"/>
                  <a:pt x="14" y="32"/>
                  <a:pt x="15" y="32"/>
                </a:cubicBezTo>
                <a:cubicBezTo>
                  <a:pt x="15" y="32"/>
                  <a:pt x="15" y="32"/>
                  <a:pt x="15" y="31"/>
                </a:cubicBezTo>
                <a:cubicBezTo>
                  <a:pt x="15" y="31"/>
                  <a:pt x="15" y="31"/>
                  <a:pt x="15" y="31"/>
                </a:cubicBezTo>
                <a:cubicBezTo>
                  <a:pt x="20" y="38"/>
                  <a:pt x="20" y="38"/>
                  <a:pt x="20" y="38"/>
                </a:cubicBezTo>
                <a:cubicBezTo>
                  <a:pt x="20" y="38"/>
                  <a:pt x="20" y="38"/>
                  <a:pt x="19" y="38"/>
                </a:cubicBezTo>
                <a:moveTo>
                  <a:pt x="83" y="87"/>
                </a:moveTo>
                <a:cubicBezTo>
                  <a:pt x="71" y="77"/>
                  <a:pt x="68" y="82"/>
                  <a:pt x="62" y="87"/>
                </a:cubicBezTo>
                <a:cubicBezTo>
                  <a:pt x="58" y="91"/>
                  <a:pt x="49" y="83"/>
                  <a:pt x="40" y="75"/>
                </a:cubicBezTo>
                <a:cubicBezTo>
                  <a:pt x="32" y="66"/>
                  <a:pt x="24" y="56"/>
                  <a:pt x="28" y="52"/>
                </a:cubicBezTo>
                <a:cubicBezTo>
                  <a:pt x="33" y="47"/>
                  <a:pt x="38" y="44"/>
                  <a:pt x="28" y="31"/>
                </a:cubicBezTo>
                <a:cubicBezTo>
                  <a:pt x="18" y="19"/>
                  <a:pt x="12" y="29"/>
                  <a:pt x="6" y="34"/>
                </a:cubicBezTo>
                <a:cubicBezTo>
                  <a:pt x="0" y="40"/>
                  <a:pt x="6" y="63"/>
                  <a:pt x="29" y="86"/>
                </a:cubicBezTo>
                <a:cubicBezTo>
                  <a:pt x="52" y="109"/>
                  <a:pt x="75" y="115"/>
                  <a:pt x="81" y="108"/>
                </a:cubicBezTo>
                <a:cubicBezTo>
                  <a:pt x="86" y="103"/>
                  <a:pt x="96" y="96"/>
                  <a:pt x="83" y="87"/>
                </a:cubicBezTo>
                <a:moveTo>
                  <a:pt x="70" y="0"/>
                </a:moveTo>
                <a:cubicBezTo>
                  <a:pt x="52" y="0"/>
                  <a:pt x="36" y="8"/>
                  <a:pt x="27" y="22"/>
                </a:cubicBezTo>
                <a:cubicBezTo>
                  <a:pt x="29" y="23"/>
                  <a:pt x="31" y="25"/>
                  <a:pt x="32" y="27"/>
                </a:cubicBezTo>
                <a:cubicBezTo>
                  <a:pt x="40" y="17"/>
                  <a:pt x="51" y="9"/>
                  <a:pt x="64" y="8"/>
                </a:cubicBezTo>
                <a:cubicBezTo>
                  <a:pt x="70" y="17"/>
                  <a:pt x="70" y="17"/>
                  <a:pt x="70" y="17"/>
                </a:cubicBezTo>
                <a:cubicBezTo>
                  <a:pt x="75" y="8"/>
                  <a:pt x="75" y="8"/>
                  <a:pt x="75" y="8"/>
                </a:cubicBezTo>
                <a:cubicBezTo>
                  <a:pt x="96" y="10"/>
                  <a:pt x="112" y="26"/>
                  <a:pt x="115" y="47"/>
                </a:cubicBezTo>
                <a:cubicBezTo>
                  <a:pt x="105" y="52"/>
                  <a:pt x="105" y="52"/>
                  <a:pt x="105" y="52"/>
                </a:cubicBezTo>
                <a:cubicBezTo>
                  <a:pt x="115" y="58"/>
                  <a:pt x="115" y="58"/>
                  <a:pt x="115" y="58"/>
                </a:cubicBezTo>
                <a:cubicBezTo>
                  <a:pt x="113" y="72"/>
                  <a:pt x="105" y="83"/>
                  <a:pt x="94" y="91"/>
                </a:cubicBezTo>
                <a:cubicBezTo>
                  <a:pt x="95" y="92"/>
                  <a:pt x="95" y="94"/>
                  <a:pt x="95" y="96"/>
                </a:cubicBezTo>
                <a:cubicBezTo>
                  <a:pt x="95" y="97"/>
                  <a:pt x="95" y="98"/>
                  <a:pt x="95" y="99"/>
                </a:cubicBezTo>
                <a:cubicBezTo>
                  <a:pt x="111" y="90"/>
                  <a:pt x="123" y="73"/>
                  <a:pt x="123" y="52"/>
                </a:cubicBezTo>
                <a:cubicBezTo>
                  <a:pt x="123" y="23"/>
                  <a:pt x="99" y="0"/>
                  <a:pt x="70" y="0"/>
                </a:cubicBezTo>
                <a:moveTo>
                  <a:pt x="102" y="41"/>
                </a:moveTo>
                <a:cubicBezTo>
                  <a:pt x="102" y="43"/>
                  <a:pt x="102" y="45"/>
                  <a:pt x="100" y="45"/>
                </a:cubicBezTo>
                <a:cubicBezTo>
                  <a:pt x="100" y="45"/>
                  <a:pt x="72" y="57"/>
                  <a:pt x="72" y="57"/>
                </a:cubicBezTo>
                <a:cubicBezTo>
                  <a:pt x="71" y="57"/>
                  <a:pt x="71" y="57"/>
                  <a:pt x="70" y="57"/>
                </a:cubicBezTo>
                <a:cubicBezTo>
                  <a:pt x="68" y="57"/>
                  <a:pt x="67" y="57"/>
                  <a:pt x="66" y="55"/>
                </a:cubicBezTo>
                <a:cubicBezTo>
                  <a:pt x="52" y="34"/>
                  <a:pt x="52" y="34"/>
                  <a:pt x="52" y="34"/>
                </a:cubicBezTo>
                <a:cubicBezTo>
                  <a:pt x="50" y="31"/>
                  <a:pt x="51" y="28"/>
                  <a:pt x="53" y="27"/>
                </a:cubicBezTo>
                <a:cubicBezTo>
                  <a:pt x="55" y="25"/>
                  <a:pt x="58" y="26"/>
                  <a:pt x="60" y="28"/>
                </a:cubicBezTo>
                <a:cubicBezTo>
                  <a:pt x="74" y="50"/>
                  <a:pt x="74" y="50"/>
                  <a:pt x="74" y="50"/>
                </a:cubicBezTo>
                <a:cubicBezTo>
                  <a:pt x="98" y="40"/>
                  <a:pt x="98" y="40"/>
                  <a:pt x="98" y="40"/>
                </a:cubicBezTo>
                <a:cubicBezTo>
                  <a:pt x="100" y="39"/>
                  <a:pt x="101" y="40"/>
                  <a:pt x="102" y="4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9" name="Google Shape;749;p34"/>
          <p:cNvSpPr/>
          <p:nvPr/>
        </p:nvSpPr>
        <p:spPr>
          <a:xfrm rot="-5400000">
            <a:off x="-983908" y="2906427"/>
            <a:ext cx="4188154" cy="11755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4800" b="1">
                <a:solidFill>
                  <a:schemeClr val="accent1"/>
                </a:solidFill>
                <a:latin typeface="Calibri"/>
                <a:ea typeface="Calibri"/>
                <a:cs typeface="Calibri"/>
                <a:sym typeface="Calibri"/>
              </a:rPr>
              <a:t>ADAT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31</a:t>
            </a:fld>
            <a:endParaRPr/>
          </a:p>
        </p:txBody>
      </p:sp>
      <p:sp>
        <p:nvSpPr>
          <p:cNvPr id="755" name="Google Shape;755;p35"/>
          <p:cNvSpPr txBox="1">
            <a:spLocks noGrp="1"/>
          </p:cNvSpPr>
          <p:nvPr>
            <p:ph type="title"/>
          </p:nvPr>
        </p:nvSpPr>
        <p:spPr>
          <a:xfrm>
            <a:off x="137160" y="-1062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Pengukuhan Jati diri </a:t>
            </a:r>
            <a:endParaRPr/>
          </a:p>
        </p:txBody>
      </p:sp>
      <p:grpSp>
        <p:nvGrpSpPr>
          <p:cNvPr id="756" name="Google Shape;756;p35"/>
          <p:cNvGrpSpPr/>
          <p:nvPr/>
        </p:nvGrpSpPr>
        <p:grpSpPr>
          <a:xfrm>
            <a:off x="2001244" y="1400133"/>
            <a:ext cx="7968676" cy="1141554"/>
            <a:chOff x="1365410" y="1827270"/>
            <a:chExt cx="6985000" cy="1255709"/>
          </a:xfrm>
        </p:grpSpPr>
        <p:sp>
          <p:nvSpPr>
            <p:cNvPr id="757" name="Google Shape;757;p35"/>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87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58" name="Google Shape;758;p35"/>
            <p:cNvSpPr/>
            <p:nvPr/>
          </p:nvSpPr>
          <p:spPr>
            <a:xfrm>
              <a:off x="1365410" y="2010596"/>
              <a:ext cx="6985000" cy="1072383"/>
            </a:xfrm>
            <a:prstGeom prst="round2SameRect">
              <a:avLst>
                <a:gd name="adj1" fmla="val 16667"/>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59" name="Google Shape;759;p35"/>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B5EF"/>
                </a:gs>
                <a:gs pos="99000">
                  <a:srgbClr val="0087B3"/>
                </a:gs>
                <a:gs pos="100000">
                  <a:srgbClr val="0087B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60" name="Google Shape;760;p35"/>
            <p:cNvSpPr/>
            <p:nvPr/>
          </p:nvSpPr>
          <p:spPr>
            <a:xfrm>
              <a:off x="1618202" y="2170272"/>
              <a:ext cx="623880" cy="623880"/>
            </a:xfrm>
            <a:prstGeom prst="ellipse">
              <a:avLst/>
            </a:prstGeom>
            <a:gradFill>
              <a:gsLst>
                <a:gs pos="0">
                  <a:srgbClr val="00B5EF"/>
                </a:gs>
                <a:gs pos="99000">
                  <a:srgbClr val="0087B3"/>
                </a:gs>
                <a:gs pos="100000">
                  <a:srgbClr val="0087B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61" name="Google Shape;761;p35"/>
            <p:cNvSpPr/>
            <p:nvPr/>
          </p:nvSpPr>
          <p:spPr>
            <a:xfrm>
              <a:off x="1601109" y="2183761"/>
              <a:ext cx="658066"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01</a:t>
              </a:r>
              <a:endParaRPr sz="2800" b="1" i="0" u="none" strike="noStrike" cap="none">
                <a:solidFill>
                  <a:srgbClr val="FFFFFF"/>
                </a:solidFill>
                <a:latin typeface="Open Sans"/>
                <a:ea typeface="Open Sans"/>
                <a:cs typeface="Open Sans"/>
                <a:sym typeface="Open Sans"/>
              </a:endParaRPr>
            </a:p>
          </p:txBody>
        </p:sp>
      </p:grpSp>
      <p:grpSp>
        <p:nvGrpSpPr>
          <p:cNvPr id="762" name="Google Shape;762;p35"/>
          <p:cNvGrpSpPr/>
          <p:nvPr/>
        </p:nvGrpSpPr>
        <p:grpSpPr>
          <a:xfrm flipH="1">
            <a:off x="3022523" y="2735403"/>
            <a:ext cx="8380369" cy="1141554"/>
            <a:chOff x="1365410" y="1827270"/>
            <a:chExt cx="6985000" cy="1255709"/>
          </a:xfrm>
        </p:grpSpPr>
        <p:sp>
          <p:nvSpPr>
            <p:cNvPr id="763" name="Google Shape;763;p35"/>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00938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64" name="Google Shape;764;p35"/>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65" name="Google Shape;765;p35"/>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00C5B7"/>
                </a:gs>
                <a:gs pos="99000">
                  <a:srgbClr val="009389"/>
                </a:gs>
                <a:gs pos="100000">
                  <a:srgbClr val="009389"/>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66" name="Google Shape;766;p35"/>
            <p:cNvSpPr/>
            <p:nvPr/>
          </p:nvSpPr>
          <p:spPr>
            <a:xfrm>
              <a:off x="1618202" y="2170272"/>
              <a:ext cx="623880" cy="623880"/>
            </a:xfrm>
            <a:prstGeom prst="ellipse">
              <a:avLst/>
            </a:prstGeom>
            <a:gradFill>
              <a:gsLst>
                <a:gs pos="0">
                  <a:srgbClr val="00C5B7"/>
                </a:gs>
                <a:gs pos="99000">
                  <a:srgbClr val="009389"/>
                </a:gs>
                <a:gs pos="100000">
                  <a:srgbClr val="009389"/>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67" name="Google Shape;767;p35"/>
            <p:cNvSpPr/>
            <p:nvPr/>
          </p:nvSpPr>
          <p:spPr>
            <a:xfrm>
              <a:off x="1631280" y="2183761"/>
              <a:ext cx="597725"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02</a:t>
              </a:r>
              <a:endParaRPr sz="2800" b="1" i="0" u="none" strike="noStrike" cap="none">
                <a:solidFill>
                  <a:srgbClr val="FFFFFF"/>
                </a:solidFill>
                <a:latin typeface="Open Sans"/>
                <a:ea typeface="Open Sans"/>
                <a:cs typeface="Open Sans"/>
                <a:sym typeface="Open Sans"/>
              </a:endParaRPr>
            </a:p>
          </p:txBody>
        </p:sp>
      </p:grpSp>
      <p:grpSp>
        <p:nvGrpSpPr>
          <p:cNvPr id="768" name="Google Shape;768;p35"/>
          <p:cNvGrpSpPr/>
          <p:nvPr/>
        </p:nvGrpSpPr>
        <p:grpSpPr>
          <a:xfrm>
            <a:off x="2035639" y="4147684"/>
            <a:ext cx="8773746" cy="1440603"/>
            <a:chOff x="1365410" y="1827270"/>
            <a:chExt cx="6985000" cy="1255709"/>
          </a:xfrm>
        </p:grpSpPr>
        <p:sp>
          <p:nvSpPr>
            <p:cNvPr id="769" name="Google Shape;769;p35"/>
            <p:cNvSpPr/>
            <p:nvPr/>
          </p:nvSpPr>
          <p:spPr>
            <a:xfrm>
              <a:off x="2024474" y="1827270"/>
              <a:ext cx="1131355" cy="1005762"/>
            </a:xfrm>
            <a:custGeom>
              <a:avLst/>
              <a:gdLst/>
              <a:ahLst/>
              <a:cxnLst/>
              <a:rect l="l" t="t" r="r" b="b"/>
              <a:pathLst>
                <a:path w="472" h="418" extrusionOk="0">
                  <a:moveTo>
                    <a:pt x="464" y="96"/>
                  </a:moveTo>
                  <a:cubicBezTo>
                    <a:pt x="464" y="418"/>
                    <a:pt x="464" y="418"/>
                    <a:pt x="464" y="418"/>
                  </a:cubicBezTo>
                  <a:cubicBezTo>
                    <a:pt x="0" y="418"/>
                    <a:pt x="0" y="418"/>
                    <a:pt x="0" y="418"/>
                  </a:cubicBezTo>
                  <a:cubicBezTo>
                    <a:pt x="0" y="96"/>
                    <a:pt x="0" y="96"/>
                    <a:pt x="0" y="96"/>
                  </a:cubicBezTo>
                  <a:cubicBezTo>
                    <a:pt x="0" y="43"/>
                    <a:pt x="43" y="0"/>
                    <a:pt x="95" y="0"/>
                  </a:cubicBezTo>
                  <a:cubicBezTo>
                    <a:pt x="472" y="0"/>
                    <a:pt x="472" y="0"/>
                    <a:pt x="472" y="0"/>
                  </a:cubicBezTo>
                  <a:cubicBezTo>
                    <a:pt x="468" y="1"/>
                    <a:pt x="468" y="1"/>
                    <a:pt x="468" y="1"/>
                  </a:cubicBezTo>
                  <a:cubicBezTo>
                    <a:pt x="419" y="5"/>
                    <a:pt x="464" y="46"/>
                    <a:pt x="464" y="96"/>
                  </a:cubicBezTo>
                  <a:close/>
                </a:path>
              </a:pathLst>
            </a:custGeom>
            <a:solidFill>
              <a:srgbClr val="61A1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70" name="Google Shape;770;p35"/>
            <p:cNvSpPr/>
            <p:nvPr/>
          </p:nvSpPr>
          <p:spPr>
            <a:xfrm>
              <a:off x="1365410" y="2010596"/>
              <a:ext cx="6985000" cy="1072383"/>
            </a:xfrm>
            <a:prstGeom prst="round2SameRect">
              <a:avLst>
                <a:gd name="adj1" fmla="val 0"/>
                <a:gd name="adj2" fmla="val 0"/>
              </a:avLst>
            </a:prstGeom>
            <a:solidFill>
              <a:srgbClr val="F2F2F2"/>
            </a:solidFill>
            <a:ln>
              <a:noFill/>
            </a:ln>
            <a:effectLst>
              <a:outerShdw blurRad="127000" dist="76200" dir="2700000" algn="tl" rotWithShape="0">
                <a:srgbClr val="000000">
                  <a:alpha val="1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71" name="Google Shape;771;p35"/>
            <p:cNvSpPr/>
            <p:nvPr/>
          </p:nvSpPr>
          <p:spPr>
            <a:xfrm>
              <a:off x="2238186" y="1827270"/>
              <a:ext cx="1321771" cy="1015890"/>
            </a:xfrm>
            <a:custGeom>
              <a:avLst/>
              <a:gdLst/>
              <a:ahLst/>
              <a:cxnLst/>
              <a:rect l="l" t="t" r="r" b="b"/>
              <a:pathLst>
                <a:path w="552" h="422" extrusionOk="0">
                  <a:moveTo>
                    <a:pt x="88" y="96"/>
                  </a:moveTo>
                  <a:cubicBezTo>
                    <a:pt x="88" y="318"/>
                    <a:pt x="88" y="318"/>
                    <a:pt x="88" y="318"/>
                  </a:cubicBezTo>
                  <a:cubicBezTo>
                    <a:pt x="320" y="422"/>
                    <a:pt x="320" y="422"/>
                    <a:pt x="320" y="422"/>
                  </a:cubicBezTo>
                  <a:cubicBezTo>
                    <a:pt x="552" y="318"/>
                    <a:pt x="552" y="318"/>
                    <a:pt x="552" y="318"/>
                  </a:cubicBezTo>
                  <a:cubicBezTo>
                    <a:pt x="552" y="96"/>
                    <a:pt x="552" y="96"/>
                    <a:pt x="552" y="96"/>
                  </a:cubicBezTo>
                  <a:cubicBezTo>
                    <a:pt x="552" y="43"/>
                    <a:pt x="509" y="0"/>
                    <a:pt x="457" y="0"/>
                  </a:cubicBezTo>
                  <a:cubicBezTo>
                    <a:pt x="0" y="0"/>
                    <a:pt x="0" y="0"/>
                    <a:pt x="0" y="0"/>
                  </a:cubicBezTo>
                  <a:cubicBezTo>
                    <a:pt x="0" y="1"/>
                    <a:pt x="0" y="1"/>
                    <a:pt x="0" y="1"/>
                  </a:cubicBezTo>
                  <a:cubicBezTo>
                    <a:pt x="49" y="5"/>
                    <a:pt x="88" y="46"/>
                    <a:pt x="88" y="96"/>
                  </a:cubicBezTo>
                  <a:close/>
                </a:path>
              </a:pathLst>
            </a:custGeom>
            <a:gradFill>
              <a:gsLst>
                <a:gs pos="0">
                  <a:srgbClr val="82D235"/>
                </a:gs>
                <a:gs pos="99000">
                  <a:srgbClr val="61A123"/>
                </a:gs>
                <a:gs pos="100000">
                  <a:srgbClr val="61A123"/>
                </a:gs>
              </a:gsLst>
              <a:lin ang="7200000" scaled="0"/>
            </a:gradFill>
            <a:ln>
              <a:noFill/>
            </a:ln>
            <a:effectLst>
              <a:outerShdw blurRad="127000" dist="762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772" name="Google Shape;772;p35"/>
            <p:cNvSpPr/>
            <p:nvPr/>
          </p:nvSpPr>
          <p:spPr>
            <a:xfrm>
              <a:off x="1618202" y="2170272"/>
              <a:ext cx="623880" cy="623880"/>
            </a:xfrm>
            <a:prstGeom prst="ellipse">
              <a:avLst/>
            </a:prstGeom>
            <a:gradFill>
              <a:gsLst>
                <a:gs pos="0">
                  <a:srgbClr val="82D235"/>
                </a:gs>
                <a:gs pos="99000">
                  <a:srgbClr val="61A123"/>
                </a:gs>
                <a:gs pos="100000">
                  <a:srgbClr val="61A123"/>
                </a:gs>
              </a:gsLst>
              <a:lin ang="7200000" scaled="0"/>
            </a:gra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1" i="0" u="none" strike="noStrike" cap="none">
                <a:solidFill>
                  <a:srgbClr val="FFFFFF"/>
                </a:solidFill>
                <a:latin typeface="Open Sans"/>
                <a:ea typeface="Open Sans"/>
                <a:cs typeface="Open Sans"/>
                <a:sym typeface="Open Sans"/>
              </a:endParaRPr>
            </a:p>
          </p:txBody>
        </p:sp>
        <p:sp>
          <p:nvSpPr>
            <p:cNvPr id="773" name="Google Shape;773;p35"/>
            <p:cNvSpPr/>
            <p:nvPr/>
          </p:nvSpPr>
          <p:spPr>
            <a:xfrm>
              <a:off x="1645191" y="2264001"/>
              <a:ext cx="569904" cy="5755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Open Sans"/>
                <a:buNone/>
              </a:pPr>
              <a:r>
                <a:rPr lang="en-MY" sz="2800" b="1" i="0" u="none" strike="noStrike" cap="none">
                  <a:solidFill>
                    <a:srgbClr val="FFFFFF"/>
                  </a:solidFill>
                  <a:latin typeface="Open Sans"/>
                  <a:ea typeface="Open Sans"/>
                  <a:cs typeface="Open Sans"/>
                  <a:sym typeface="Open Sans"/>
                </a:rPr>
                <a:t>03</a:t>
              </a:r>
              <a:endParaRPr sz="2800" b="1" i="0" u="none" strike="noStrike" cap="none">
                <a:solidFill>
                  <a:srgbClr val="FFFFFF"/>
                </a:solidFill>
                <a:latin typeface="Open Sans"/>
                <a:ea typeface="Open Sans"/>
                <a:cs typeface="Open Sans"/>
                <a:sym typeface="Open Sans"/>
              </a:endParaRPr>
            </a:p>
          </p:txBody>
        </p:sp>
      </p:grpSp>
      <p:sp>
        <p:nvSpPr>
          <p:cNvPr id="774" name="Google Shape;774;p35"/>
          <p:cNvSpPr txBox="1"/>
          <p:nvPr/>
        </p:nvSpPr>
        <p:spPr>
          <a:xfrm flipH="1">
            <a:off x="4763169" y="1614774"/>
            <a:ext cx="469985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00B5EF"/>
                </a:solidFill>
                <a:latin typeface="Open Sans"/>
                <a:ea typeface="Open Sans"/>
                <a:cs typeface="Open Sans"/>
                <a:sym typeface="Open Sans"/>
              </a:rPr>
              <a:t>Memupuk dan menggalakkan interaksi sosial yang sihat</a:t>
            </a:r>
            <a:endParaRPr/>
          </a:p>
        </p:txBody>
      </p:sp>
      <p:grpSp>
        <p:nvGrpSpPr>
          <p:cNvPr id="775" name="Google Shape;775;p35"/>
          <p:cNvGrpSpPr/>
          <p:nvPr/>
        </p:nvGrpSpPr>
        <p:grpSpPr>
          <a:xfrm rot="-5400000" flipH="1">
            <a:off x="4475808" y="1904856"/>
            <a:ext cx="492675" cy="45719"/>
            <a:chOff x="5012716" y="1129776"/>
            <a:chExt cx="2895125" cy="103072"/>
          </a:xfrm>
        </p:grpSpPr>
        <p:sp>
          <p:nvSpPr>
            <p:cNvPr id="776" name="Google Shape;776;p35"/>
            <p:cNvSpPr/>
            <p:nvPr/>
          </p:nvSpPr>
          <p:spPr>
            <a:xfrm>
              <a:off x="5012716" y="1129776"/>
              <a:ext cx="1623093"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77" name="Google Shape;777;p35"/>
            <p:cNvSpPr/>
            <p:nvPr/>
          </p:nvSpPr>
          <p:spPr>
            <a:xfrm>
              <a:off x="6776695" y="1129776"/>
              <a:ext cx="660462"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78" name="Google Shape;778;p35"/>
            <p:cNvSpPr/>
            <p:nvPr/>
          </p:nvSpPr>
          <p:spPr>
            <a:xfrm>
              <a:off x="7577612" y="1129776"/>
              <a:ext cx="330229" cy="103072"/>
            </a:xfrm>
            <a:prstGeom prst="roundRect">
              <a:avLst>
                <a:gd name="adj" fmla="val 50000"/>
              </a:avLst>
            </a:prstGeom>
            <a:solidFill>
              <a:srgbClr val="00B5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79" name="Google Shape;779;p35"/>
          <p:cNvSpPr txBox="1"/>
          <p:nvPr/>
        </p:nvSpPr>
        <p:spPr>
          <a:xfrm flipH="1">
            <a:off x="5112395" y="4487529"/>
            <a:ext cx="569698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000" b="1">
                <a:solidFill>
                  <a:srgbClr val="82D235"/>
                </a:solidFill>
                <a:latin typeface="Open Sans"/>
                <a:ea typeface="Open Sans"/>
                <a:cs typeface="Open Sans"/>
                <a:sym typeface="Open Sans"/>
              </a:rPr>
              <a:t>Memupuk sikap peduli cakna kepada keperluan orang lain</a:t>
            </a:r>
            <a:endParaRPr/>
          </a:p>
        </p:txBody>
      </p:sp>
      <p:grpSp>
        <p:nvGrpSpPr>
          <p:cNvPr id="780" name="Google Shape;780;p35"/>
          <p:cNvGrpSpPr/>
          <p:nvPr/>
        </p:nvGrpSpPr>
        <p:grpSpPr>
          <a:xfrm rot="-5400000" flipH="1">
            <a:off x="4701250" y="4814828"/>
            <a:ext cx="492675" cy="45719"/>
            <a:chOff x="5012716" y="1129776"/>
            <a:chExt cx="2895125" cy="103072"/>
          </a:xfrm>
        </p:grpSpPr>
        <p:sp>
          <p:nvSpPr>
            <p:cNvPr id="781" name="Google Shape;781;p35"/>
            <p:cNvSpPr/>
            <p:nvPr/>
          </p:nvSpPr>
          <p:spPr>
            <a:xfrm>
              <a:off x="5012716" y="1129776"/>
              <a:ext cx="1623093"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82" name="Google Shape;782;p35"/>
            <p:cNvSpPr/>
            <p:nvPr/>
          </p:nvSpPr>
          <p:spPr>
            <a:xfrm>
              <a:off x="6776695" y="1129776"/>
              <a:ext cx="660462"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83" name="Google Shape;783;p35"/>
            <p:cNvSpPr/>
            <p:nvPr/>
          </p:nvSpPr>
          <p:spPr>
            <a:xfrm>
              <a:off x="7577612" y="1129776"/>
              <a:ext cx="330229" cy="103072"/>
            </a:xfrm>
            <a:prstGeom prst="roundRect">
              <a:avLst>
                <a:gd name="adj" fmla="val 50000"/>
              </a:avLst>
            </a:prstGeom>
            <a:solidFill>
              <a:srgbClr val="82D2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84" name="Google Shape;784;p35"/>
          <p:cNvSpPr txBox="1"/>
          <p:nvPr/>
        </p:nvSpPr>
        <p:spPr>
          <a:xfrm>
            <a:off x="2931137" y="3020668"/>
            <a:ext cx="5639359"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000" b="1">
                <a:solidFill>
                  <a:srgbClr val="00C5B7"/>
                </a:solidFill>
                <a:latin typeface="Open Sans"/>
                <a:ea typeface="Open Sans"/>
                <a:cs typeface="Open Sans"/>
                <a:sym typeface="Open Sans"/>
              </a:rPr>
              <a:t>Memupuk menghargai kelebihan dan sumbangan orang lain</a:t>
            </a:r>
            <a:endParaRPr/>
          </a:p>
        </p:txBody>
      </p:sp>
      <p:grpSp>
        <p:nvGrpSpPr>
          <p:cNvPr id="785" name="Google Shape;785;p35"/>
          <p:cNvGrpSpPr/>
          <p:nvPr/>
        </p:nvGrpSpPr>
        <p:grpSpPr>
          <a:xfrm rot="5400000">
            <a:off x="8351099" y="3341874"/>
            <a:ext cx="492675" cy="45719"/>
            <a:chOff x="5012716" y="1129776"/>
            <a:chExt cx="2895125" cy="103072"/>
          </a:xfrm>
        </p:grpSpPr>
        <p:sp>
          <p:nvSpPr>
            <p:cNvPr id="786" name="Google Shape;786;p35"/>
            <p:cNvSpPr/>
            <p:nvPr/>
          </p:nvSpPr>
          <p:spPr>
            <a:xfrm>
              <a:off x="5012716" y="1129776"/>
              <a:ext cx="1623093"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87" name="Google Shape;787;p35"/>
            <p:cNvSpPr/>
            <p:nvPr/>
          </p:nvSpPr>
          <p:spPr>
            <a:xfrm>
              <a:off x="6776695" y="1129776"/>
              <a:ext cx="660462"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788" name="Google Shape;788;p35"/>
            <p:cNvSpPr/>
            <p:nvPr/>
          </p:nvSpPr>
          <p:spPr>
            <a:xfrm>
              <a:off x="7577612" y="1129776"/>
              <a:ext cx="330229" cy="103072"/>
            </a:xfrm>
            <a:prstGeom prst="roundRect">
              <a:avLst>
                <a:gd name="adj" fmla="val 50000"/>
              </a:avLst>
            </a:prstGeom>
            <a:solidFill>
              <a:srgbClr val="00C5B7"/>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grpSp>
      <p:sp>
        <p:nvSpPr>
          <p:cNvPr id="789" name="Google Shape;789;p35"/>
          <p:cNvSpPr/>
          <p:nvPr/>
        </p:nvSpPr>
        <p:spPr>
          <a:xfrm>
            <a:off x="9247809" y="2849317"/>
            <a:ext cx="427067" cy="42033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0" name="Google Shape;790;p35"/>
          <p:cNvSpPr/>
          <p:nvPr/>
        </p:nvSpPr>
        <p:spPr>
          <a:xfrm>
            <a:off x="3654237" y="1505013"/>
            <a:ext cx="375034" cy="373670"/>
          </a:xfrm>
          <a:custGeom>
            <a:avLst/>
            <a:gdLst/>
            <a:ahLst/>
            <a:cxnLst/>
            <a:rect l="l" t="t" r="r" b="b"/>
            <a:pathLst>
              <a:path w="258" h="258" extrusionOk="0">
                <a:moveTo>
                  <a:pt x="129" y="258"/>
                </a:moveTo>
                <a:cubicBezTo>
                  <a:pt x="201" y="258"/>
                  <a:pt x="258" y="200"/>
                  <a:pt x="258" y="129"/>
                </a:cubicBezTo>
                <a:cubicBezTo>
                  <a:pt x="258" y="58"/>
                  <a:pt x="201" y="0"/>
                  <a:pt x="129" y="0"/>
                </a:cubicBezTo>
                <a:cubicBezTo>
                  <a:pt x="58" y="0"/>
                  <a:pt x="0" y="58"/>
                  <a:pt x="0" y="129"/>
                </a:cubicBezTo>
                <a:cubicBezTo>
                  <a:pt x="0" y="200"/>
                  <a:pt x="58" y="258"/>
                  <a:pt x="129" y="258"/>
                </a:cubicBezTo>
                <a:moveTo>
                  <a:pt x="145" y="150"/>
                </a:moveTo>
                <a:cubicBezTo>
                  <a:pt x="144" y="150"/>
                  <a:pt x="144" y="150"/>
                  <a:pt x="144" y="151"/>
                </a:cubicBezTo>
                <a:cubicBezTo>
                  <a:pt x="143" y="151"/>
                  <a:pt x="143" y="151"/>
                  <a:pt x="143" y="151"/>
                </a:cubicBezTo>
                <a:cubicBezTo>
                  <a:pt x="142" y="152"/>
                  <a:pt x="142" y="152"/>
                  <a:pt x="141" y="152"/>
                </a:cubicBezTo>
                <a:cubicBezTo>
                  <a:pt x="141" y="152"/>
                  <a:pt x="141" y="152"/>
                  <a:pt x="140" y="153"/>
                </a:cubicBezTo>
                <a:cubicBezTo>
                  <a:pt x="140" y="153"/>
                  <a:pt x="140" y="153"/>
                  <a:pt x="139" y="153"/>
                </a:cubicBezTo>
                <a:cubicBezTo>
                  <a:pt x="139" y="153"/>
                  <a:pt x="138" y="153"/>
                  <a:pt x="138" y="153"/>
                </a:cubicBezTo>
                <a:cubicBezTo>
                  <a:pt x="138" y="154"/>
                  <a:pt x="137" y="154"/>
                  <a:pt x="137" y="154"/>
                </a:cubicBezTo>
                <a:cubicBezTo>
                  <a:pt x="136" y="154"/>
                  <a:pt x="136" y="154"/>
                  <a:pt x="136" y="154"/>
                </a:cubicBezTo>
                <a:cubicBezTo>
                  <a:pt x="135" y="154"/>
                  <a:pt x="135" y="154"/>
                  <a:pt x="134" y="155"/>
                </a:cubicBezTo>
                <a:cubicBezTo>
                  <a:pt x="134" y="155"/>
                  <a:pt x="133" y="155"/>
                  <a:pt x="133" y="155"/>
                </a:cubicBezTo>
                <a:cubicBezTo>
                  <a:pt x="133" y="155"/>
                  <a:pt x="132" y="155"/>
                  <a:pt x="132" y="155"/>
                </a:cubicBezTo>
                <a:cubicBezTo>
                  <a:pt x="131" y="155"/>
                  <a:pt x="130" y="155"/>
                  <a:pt x="129" y="155"/>
                </a:cubicBezTo>
                <a:cubicBezTo>
                  <a:pt x="129" y="155"/>
                  <a:pt x="129" y="155"/>
                  <a:pt x="129" y="155"/>
                </a:cubicBezTo>
                <a:cubicBezTo>
                  <a:pt x="129" y="155"/>
                  <a:pt x="129" y="155"/>
                  <a:pt x="129" y="155"/>
                </a:cubicBezTo>
                <a:cubicBezTo>
                  <a:pt x="128" y="155"/>
                  <a:pt x="127" y="155"/>
                  <a:pt x="127" y="155"/>
                </a:cubicBezTo>
                <a:cubicBezTo>
                  <a:pt x="126" y="155"/>
                  <a:pt x="126" y="155"/>
                  <a:pt x="125" y="155"/>
                </a:cubicBezTo>
                <a:cubicBezTo>
                  <a:pt x="125" y="155"/>
                  <a:pt x="125" y="155"/>
                  <a:pt x="124" y="155"/>
                </a:cubicBezTo>
                <a:cubicBezTo>
                  <a:pt x="124" y="154"/>
                  <a:pt x="123" y="154"/>
                  <a:pt x="123" y="154"/>
                </a:cubicBezTo>
                <a:cubicBezTo>
                  <a:pt x="122" y="154"/>
                  <a:pt x="122" y="154"/>
                  <a:pt x="122" y="154"/>
                </a:cubicBezTo>
                <a:cubicBezTo>
                  <a:pt x="121" y="154"/>
                  <a:pt x="121" y="154"/>
                  <a:pt x="120" y="153"/>
                </a:cubicBezTo>
                <a:cubicBezTo>
                  <a:pt x="120" y="153"/>
                  <a:pt x="120" y="153"/>
                  <a:pt x="119" y="153"/>
                </a:cubicBezTo>
                <a:cubicBezTo>
                  <a:pt x="119" y="153"/>
                  <a:pt x="118" y="153"/>
                  <a:pt x="118" y="153"/>
                </a:cubicBezTo>
                <a:cubicBezTo>
                  <a:pt x="118" y="152"/>
                  <a:pt x="117" y="152"/>
                  <a:pt x="117" y="152"/>
                </a:cubicBezTo>
                <a:cubicBezTo>
                  <a:pt x="117" y="152"/>
                  <a:pt x="116" y="152"/>
                  <a:pt x="116" y="151"/>
                </a:cubicBezTo>
                <a:cubicBezTo>
                  <a:pt x="115" y="151"/>
                  <a:pt x="115" y="151"/>
                  <a:pt x="115" y="151"/>
                </a:cubicBezTo>
                <a:cubicBezTo>
                  <a:pt x="114" y="150"/>
                  <a:pt x="114" y="150"/>
                  <a:pt x="114" y="150"/>
                </a:cubicBezTo>
                <a:cubicBezTo>
                  <a:pt x="113" y="150"/>
                  <a:pt x="113" y="149"/>
                  <a:pt x="113" y="149"/>
                </a:cubicBezTo>
                <a:cubicBezTo>
                  <a:pt x="112" y="149"/>
                  <a:pt x="111" y="148"/>
                  <a:pt x="111" y="147"/>
                </a:cubicBezTo>
                <a:cubicBezTo>
                  <a:pt x="111" y="147"/>
                  <a:pt x="111" y="147"/>
                  <a:pt x="111" y="147"/>
                </a:cubicBezTo>
                <a:cubicBezTo>
                  <a:pt x="111" y="147"/>
                  <a:pt x="111" y="147"/>
                  <a:pt x="111" y="147"/>
                </a:cubicBezTo>
                <a:cubicBezTo>
                  <a:pt x="110" y="147"/>
                  <a:pt x="110" y="146"/>
                  <a:pt x="109" y="145"/>
                </a:cubicBezTo>
                <a:cubicBezTo>
                  <a:pt x="109" y="145"/>
                  <a:pt x="109" y="145"/>
                  <a:pt x="108" y="145"/>
                </a:cubicBezTo>
                <a:cubicBezTo>
                  <a:pt x="108" y="144"/>
                  <a:pt x="108" y="144"/>
                  <a:pt x="107" y="143"/>
                </a:cubicBezTo>
                <a:cubicBezTo>
                  <a:pt x="107" y="143"/>
                  <a:pt x="107" y="143"/>
                  <a:pt x="107" y="142"/>
                </a:cubicBezTo>
                <a:cubicBezTo>
                  <a:pt x="107" y="142"/>
                  <a:pt x="106" y="142"/>
                  <a:pt x="106" y="141"/>
                </a:cubicBezTo>
                <a:cubicBezTo>
                  <a:pt x="106" y="141"/>
                  <a:pt x="106" y="140"/>
                  <a:pt x="106" y="140"/>
                </a:cubicBezTo>
                <a:cubicBezTo>
                  <a:pt x="105" y="140"/>
                  <a:pt x="105" y="139"/>
                  <a:pt x="105" y="139"/>
                </a:cubicBezTo>
                <a:cubicBezTo>
                  <a:pt x="105" y="139"/>
                  <a:pt x="105" y="138"/>
                  <a:pt x="105" y="138"/>
                </a:cubicBezTo>
                <a:cubicBezTo>
                  <a:pt x="104" y="137"/>
                  <a:pt x="104" y="137"/>
                  <a:pt x="104" y="137"/>
                </a:cubicBezTo>
                <a:cubicBezTo>
                  <a:pt x="104" y="136"/>
                  <a:pt x="104" y="136"/>
                  <a:pt x="104" y="135"/>
                </a:cubicBezTo>
                <a:cubicBezTo>
                  <a:pt x="104" y="135"/>
                  <a:pt x="104" y="134"/>
                  <a:pt x="104" y="134"/>
                </a:cubicBezTo>
                <a:cubicBezTo>
                  <a:pt x="103" y="134"/>
                  <a:pt x="103" y="133"/>
                  <a:pt x="103" y="133"/>
                </a:cubicBezTo>
                <a:cubicBezTo>
                  <a:pt x="103" y="132"/>
                  <a:pt x="103" y="132"/>
                  <a:pt x="103" y="131"/>
                </a:cubicBezTo>
                <a:cubicBezTo>
                  <a:pt x="103" y="131"/>
                  <a:pt x="103" y="130"/>
                  <a:pt x="103" y="129"/>
                </a:cubicBezTo>
                <a:cubicBezTo>
                  <a:pt x="103" y="128"/>
                  <a:pt x="103" y="127"/>
                  <a:pt x="103" y="126"/>
                </a:cubicBezTo>
                <a:cubicBezTo>
                  <a:pt x="103" y="126"/>
                  <a:pt x="103" y="126"/>
                  <a:pt x="103" y="125"/>
                </a:cubicBezTo>
                <a:cubicBezTo>
                  <a:pt x="103" y="125"/>
                  <a:pt x="103" y="124"/>
                  <a:pt x="104" y="124"/>
                </a:cubicBezTo>
                <a:cubicBezTo>
                  <a:pt x="104" y="123"/>
                  <a:pt x="104" y="123"/>
                  <a:pt x="104" y="123"/>
                </a:cubicBezTo>
                <a:cubicBezTo>
                  <a:pt x="104" y="122"/>
                  <a:pt x="104" y="122"/>
                  <a:pt x="104" y="121"/>
                </a:cubicBezTo>
                <a:cubicBezTo>
                  <a:pt x="104" y="121"/>
                  <a:pt x="104" y="121"/>
                  <a:pt x="105" y="120"/>
                </a:cubicBezTo>
                <a:cubicBezTo>
                  <a:pt x="105" y="120"/>
                  <a:pt x="105" y="119"/>
                  <a:pt x="105" y="119"/>
                </a:cubicBezTo>
                <a:cubicBezTo>
                  <a:pt x="105" y="119"/>
                  <a:pt x="105" y="118"/>
                  <a:pt x="106" y="118"/>
                </a:cubicBezTo>
                <a:cubicBezTo>
                  <a:pt x="106" y="117"/>
                  <a:pt x="106" y="117"/>
                  <a:pt x="106" y="117"/>
                </a:cubicBezTo>
                <a:cubicBezTo>
                  <a:pt x="106" y="116"/>
                  <a:pt x="107" y="116"/>
                  <a:pt x="107" y="116"/>
                </a:cubicBezTo>
                <a:cubicBezTo>
                  <a:pt x="107" y="115"/>
                  <a:pt x="107" y="115"/>
                  <a:pt x="107" y="114"/>
                </a:cubicBezTo>
                <a:cubicBezTo>
                  <a:pt x="108" y="114"/>
                  <a:pt x="108" y="114"/>
                  <a:pt x="108" y="113"/>
                </a:cubicBezTo>
                <a:cubicBezTo>
                  <a:pt x="109" y="113"/>
                  <a:pt x="109" y="113"/>
                  <a:pt x="109" y="112"/>
                </a:cubicBezTo>
                <a:cubicBezTo>
                  <a:pt x="110" y="112"/>
                  <a:pt x="110" y="111"/>
                  <a:pt x="111" y="110"/>
                </a:cubicBezTo>
                <a:cubicBezTo>
                  <a:pt x="111" y="110"/>
                  <a:pt x="111" y="110"/>
                  <a:pt x="111" y="110"/>
                </a:cubicBezTo>
                <a:cubicBezTo>
                  <a:pt x="111" y="110"/>
                  <a:pt x="111" y="110"/>
                  <a:pt x="111" y="110"/>
                </a:cubicBezTo>
                <a:cubicBezTo>
                  <a:pt x="111" y="110"/>
                  <a:pt x="112" y="109"/>
                  <a:pt x="113" y="109"/>
                </a:cubicBezTo>
                <a:cubicBezTo>
                  <a:pt x="113" y="108"/>
                  <a:pt x="113" y="108"/>
                  <a:pt x="114" y="108"/>
                </a:cubicBezTo>
                <a:cubicBezTo>
                  <a:pt x="114" y="108"/>
                  <a:pt x="114" y="107"/>
                  <a:pt x="115" y="107"/>
                </a:cubicBezTo>
                <a:cubicBezTo>
                  <a:pt x="115" y="107"/>
                  <a:pt x="115" y="107"/>
                  <a:pt x="116" y="107"/>
                </a:cubicBezTo>
                <a:cubicBezTo>
                  <a:pt x="116" y="106"/>
                  <a:pt x="117" y="106"/>
                  <a:pt x="117" y="106"/>
                </a:cubicBezTo>
                <a:cubicBezTo>
                  <a:pt x="117" y="106"/>
                  <a:pt x="118" y="105"/>
                  <a:pt x="118" y="105"/>
                </a:cubicBezTo>
                <a:cubicBezTo>
                  <a:pt x="118" y="105"/>
                  <a:pt x="119" y="105"/>
                  <a:pt x="119" y="105"/>
                </a:cubicBezTo>
                <a:cubicBezTo>
                  <a:pt x="120" y="105"/>
                  <a:pt x="120" y="104"/>
                  <a:pt x="120" y="104"/>
                </a:cubicBezTo>
                <a:cubicBezTo>
                  <a:pt x="121" y="104"/>
                  <a:pt x="121" y="104"/>
                  <a:pt x="122" y="104"/>
                </a:cubicBezTo>
                <a:cubicBezTo>
                  <a:pt x="122" y="104"/>
                  <a:pt x="122" y="104"/>
                  <a:pt x="123" y="104"/>
                </a:cubicBezTo>
                <a:cubicBezTo>
                  <a:pt x="123" y="104"/>
                  <a:pt x="124" y="103"/>
                  <a:pt x="124" y="103"/>
                </a:cubicBezTo>
                <a:cubicBezTo>
                  <a:pt x="125" y="103"/>
                  <a:pt x="125" y="103"/>
                  <a:pt x="125" y="103"/>
                </a:cubicBezTo>
                <a:cubicBezTo>
                  <a:pt x="126" y="103"/>
                  <a:pt x="126" y="103"/>
                  <a:pt x="127" y="103"/>
                </a:cubicBezTo>
                <a:cubicBezTo>
                  <a:pt x="128" y="103"/>
                  <a:pt x="130" y="103"/>
                  <a:pt x="132" y="103"/>
                </a:cubicBezTo>
                <a:cubicBezTo>
                  <a:pt x="132" y="103"/>
                  <a:pt x="133" y="103"/>
                  <a:pt x="133" y="103"/>
                </a:cubicBezTo>
                <a:cubicBezTo>
                  <a:pt x="133" y="103"/>
                  <a:pt x="134" y="103"/>
                  <a:pt x="134" y="103"/>
                </a:cubicBezTo>
                <a:cubicBezTo>
                  <a:pt x="135" y="103"/>
                  <a:pt x="135" y="104"/>
                  <a:pt x="136" y="104"/>
                </a:cubicBezTo>
                <a:cubicBezTo>
                  <a:pt x="136" y="104"/>
                  <a:pt x="136" y="104"/>
                  <a:pt x="137" y="104"/>
                </a:cubicBezTo>
                <a:cubicBezTo>
                  <a:pt x="137" y="104"/>
                  <a:pt x="138" y="104"/>
                  <a:pt x="138" y="104"/>
                </a:cubicBezTo>
                <a:cubicBezTo>
                  <a:pt x="138" y="104"/>
                  <a:pt x="139" y="105"/>
                  <a:pt x="139" y="105"/>
                </a:cubicBezTo>
                <a:cubicBezTo>
                  <a:pt x="140" y="105"/>
                  <a:pt x="140" y="105"/>
                  <a:pt x="140" y="105"/>
                </a:cubicBezTo>
                <a:cubicBezTo>
                  <a:pt x="141" y="105"/>
                  <a:pt x="141" y="106"/>
                  <a:pt x="141" y="106"/>
                </a:cubicBezTo>
                <a:cubicBezTo>
                  <a:pt x="142" y="106"/>
                  <a:pt x="142" y="106"/>
                  <a:pt x="143" y="107"/>
                </a:cubicBezTo>
                <a:cubicBezTo>
                  <a:pt x="143" y="107"/>
                  <a:pt x="143" y="107"/>
                  <a:pt x="144" y="107"/>
                </a:cubicBezTo>
                <a:cubicBezTo>
                  <a:pt x="144" y="107"/>
                  <a:pt x="144" y="108"/>
                  <a:pt x="145" y="108"/>
                </a:cubicBezTo>
                <a:cubicBezTo>
                  <a:pt x="145" y="108"/>
                  <a:pt x="145" y="108"/>
                  <a:pt x="146" y="109"/>
                </a:cubicBezTo>
                <a:cubicBezTo>
                  <a:pt x="146" y="109"/>
                  <a:pt x="147" y="110"/>
                  <a:pt x="148" y="110"/>
                </a:cubicBezTo>
                <a:cubicBezTo>
                  <a:pt x="148" y="111"/>
                  <a:pt x="149" y="112"/>
                  <a:pt x="149" y="112"/>
                </a:cubicBezTo>
                <a:cubicBezTo>
                  <a:pt x="150" y="113"/>
                  <a:pt x="150" y="113"/>
                  <a:pt x="150" y="113"/>
                </a:cubicBezTo>
                <a:cubicBezTo>
                  <a:pt x="150" y="114"/>
                  <a:pt x="151" y="114"/>
                  <a:pt x="151" y="114"/>
                </a:cubicBezTo>
                <a:cubicBezTo>
                  <a:pt x="151" y="115"/>
                  <a:pt x="151" y="115"/>
                  <a:pt x="152" y="116"/>
                </a:cubicBezTo>
                <a:cubicBezTo>
                  <a:pt x="152" y="116"/>
                  <a:pt x="152" y="116"/>
                  <a:pt x="152" y="117"/>
                </a:cubicBezTo>
                <a:cubicBezTo>
                  <a:pt x="152" y="117"/>
                  <a:pt x="153" y="117"/>
                  <a:pt x="153" y="118"/>
                </a:cubicBezTo>
                <a:cubicBezTo>
                  <a:pt x="153" y="118"/>
                  <a:pt x="153" y="119"/>
                  <a:pt x="153" y="119"/>
                </a:cubicBezTo>
                <a:cubicBezTo>
                  <a:pt x="153" y="119"/>
                  <a:pt x="154" y="120"/>
                  <a:pt x="154" y="120"/>
                </a:cubicBezTo>
                <a:cubicBezTo>
                  <a:pt x="154" y="121"/>
                  <a:pt x="154" y="121"/>
                  <a:pt x="154" y="121"/>
                </a:cubicBezTo>
                <a:cubicBezTo>
                  <a:pt x="154" y="122"/>
                  <a:pt x="154" y="122"/>
                  <a:pt x="154" y="123"/>
                </a:cubicBezTo>
                <a:cubicBezTo>
                  <a:pt x="155" y="123"/>
                  <a:pt x="155" y="123"/>
                  <a:pt x="155" y="124"/>
                </a:cubicBezTo>
                <a:cubicBezTo>
                  <a:pt x="155" y="124"/>
                  <a:pt x="155" y="125"/>
                  <a:pt x="155" y="125"/>
                </a:cubicBezTo>
                <a:cubicBezTo>
                  <a:pt x="155" y="126"/>
                  <a:pt x="155" y="126"/>
                  <a:pt x="155" y="126"/>
                </a:cubicBezTo>
                <a:cubicBezTo>
                  <a:pt x="155" y="127"/>
                  <a:pt x="155" y="128"/>
                  <a:pt x="155" y="129"/>
                </a:cubicBezTo>
                <a:cubicBezTo>
                  <a:pt x="155" y="130"/>
                  <a:pt x="155" y="131"/>
                  <a:pt x="155" y="131"/>
                </a:cubicBezTo>
                <a:cubicBezTo>
                  <a:pt x="155" y="132"/>
                  <a:pt x="155" y="132"/>
                  <a:pt x="155" y="133"/>
                </a:cubicBezTo>
                <a:cubicBezTo>
                  <a:pt x="155" y="133"/>
                  <a:pt x="155" y="134"/>
                  <a:pt x="155" y="134"/>
                </a:cubicBezTo>
                <a:cubicBezTo>
                  <a:pt x="155" y="134"/>
                  <a:pt x="155" y="135"/>
                  <a:pt x="154" y="135"/>
                </a:cubicBezTo>
                <a:cubicBezTo>
                  <a:pt x="154" y="136"/>
                  <a:pt x="154" y="136"/>
                  <a:pt x="154" y="137"/>
                </a:cubicBezTo>
                <a:cubicBezTo>
                  <a:pt x="154" y="137"/>
                  <a:pt x="154" y="137"/>
                  <a:pt x="154" y="138"/>
                </a:cubicBezTo>
                <a:cubicBezTo>
                  <a:pt x="154" y="138"/>
                  <a:pt x="153" y="139"/>
                  <a:pt x="153" y="139"/>
                </a:cubicBezTo>
                <a:cubicBezTo>
                  <a:pt x="153" y="139"/>
                  <a:pt x="153" y="140"/>
                  <a:pt x="153" y="140"/>
                </a:cubicBezTo>
                <a:cubicBezTo>
                  <a:pt x="153" y="140"/>
                  <a:pt x="152" y="141"/>
                  <a:pt x="152" y="141"/>
                </a:cubicBezTo>
                <a:cubicBezTo>
                  <a:pt x="152" y="142"/>
                  <a:pt x="152" y="142"/>
                  <a:pt x="152" y="142"/>
                </a:cubicBezTo>
                <a:cubicBezTo>
                  <a:pt x="151" y="143"/>
                  <a:pt x="151" y="143"/>
                  <a:pt x="151" y="143"/>
                </a:cubicBezTo>
                <a:cubicBezTo>
                  <a:pt x="151" y="144"/>
                  <a:pt x="150" y="144"/>
                  <a:pt x="150" y="145"/>
                </a:cubicBezTo>
                <a:cubicBezTo>
                  <a:pt x="150" y="145"/>
                  <a:pt x="150" y="145"/>
                  <a:pt x="149" y="145"/>
                </a:cubicBezTo>
                <a:cubicBezTo>
                  <a:pt x="149" y="146"/>
                  <a:pt x="148" y="147"/>
                  <a:pt x="148" y="147"/>
                </a:cubicBezTo>
                <a:cubicBezTo>
                  <a:pt x="147" y="148"/>
                  <a:pt x="146" y="149"/>
                  <a:pt x="146" y="149"/>
                </a:cubicBezTo>
                <a:cubicBezTo>
                  <a:pt x="145" y="149"/>
                  <a:pt x="145" y="150"/>
                  <a:pt x="145" y="150"/>
                </a:cubicBezTo>
                <a:moveTo>
                  <a:pt x="241" y="150"/>
                </a:moveTo>
                <a:cubicBezTo>
                  <a:pt x="237" y="164"/>
                  <a:pt x="231" y="177"/>
                  <a:pt x="223" y="189"/>
                </a:cubicBezTo>
                <a:cubicBezTo>
                  <a:pt x="216" y="202"/>
                  <a:pt x="206" y="212"/>
                  <a:pt x="195" y="221"/>
                </a:cubicBezTo>
                <a:cubicBezTo>
                  <a:pt x="147" y="162"/>
                  <a:pt x="147" y="162"/>
                  <a:pt x="147" y="162"/>
                </a:cubicBezTo>
                <a:cubicBezTo>
                  <a:pt x="152" y="159"/>
                  <a:pt x="156" y="156"/>
                  <a:pt x="161" y="149"/>
                </a:cubicBezTo>
                <a:cubicBezTo>
                  <a:pt x="166" y="142"/>
                  <a:pt x="166" y="137"/>
                  <a:pt x="167" y="131"/>
                </a:cubicBezTo>
                <a:lnTo>
                  <a:pt x="241" y="150"/>
                </a:lnTo>
                <a:close/>
                <a:moveTo>
                  <a:pt x="129" y="17"/>
                </a:moveTo>
                <a:cubicBezTo>
                  <a:pt x="144" y="17"/>
                  <a:pt x="158" y="19"/>
                  <a:pt x="171" y="24"/>
                </a:cubicBezTo>
                <a:cubicBezTo>
                  <a:pt x="148" y="96"/>
                  <a:pt x="148" y="96"/>
                  <a:pt x="148" y="96"/>
                </a:cubicBezTo>
                <a:cubicBezTo>
                  <a:pt x="142" y="94"/>
                  <a:pt x="138" y="91"/>
                  <a:pt x="129" y="91"/>
                </a:cubicBezTo>
                <a:cubicBezTo>
                  <a:pt x="120" y="91"/>
                  <a:pt x="117" y="94"/>
                  <a:pt x="111" y="96"/>
                </a:cubicBezTo>
                <a:cubicBezTo>
                  <a:pt x="87" y="24"/>
                  <a:pt x="87" y="24"/>
                  <a:pt x="87" y="24"/>
                </a:cubicBezTo>
                <a:cubicBezTo>
                  <a:pt x="100" y="19"/>
                  <a:pt x="114" y="17"/>
                  <a:pt x="129" y="17"/>
                </a:cubicBezTo>
                <a:moveTo>
                  <a:pt x="17" y="146"/>
                </a:moveTo>
                <a:cubicBezTo>
                  <a:pt x="91" y="130"/>
                  <a:pt x="91" y="130"/>
                  <a:pt x="91" y="130"/>
                </a:cubicBezTo>
                <a:cubicBezTo>
                  <a:pt x="93" y="136"/>
                  <a:pt x="92" y="140"/>
                  <a:pt x="97" y="148"/>
                </a:cubicBezTo>
                <a:cubicBezTo>
                  <a:pt x="101" y="155"/>
                  <a:pt x="105" y="158"/>
                  <a:pt x="110" y="162"/>
                </a:cubicBezTo>
                <a:cubicBezTo>
                  <a:pt x="60" y="219"/>
                  <a:pt x="60" y="219"/>
                  <a:pt x="60" y="219"/>
                </a:cubicBezTo>
                <a:cubicBezTo>
                  <a:pt x="49" y="210"/>
                  <a:pt x="40" y="199"/>
                  <a:pt x="33" y="186"/>
                </a:cubicBezTo>
                <a:cubicBezTo>
                  <a:pt x="25" y="173"/>
                  <a:pt x="20" y="160"/>
                  <a:pt x="17" y="146"/>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1" name="Google Shape;791;p35"/>
          <p:cNvSpPr/>
          <p:nvPr/>
        </p:nvSpPr>
        <p:spPr>
          <a:xfrm>
            <a:off x="3823614" y="4394390"/>
            <a:ext cx="409479" cy="381875"/>
          </a:xfrm>
          <a:custGeom>
            <a:avLst/>
            <a:gdLst/>
            <a:ahLst/>
            <a:cxnLst/>
            <a:rect l="l" t="t" r="r" b="b"/>
            <a:pathLst>
              <a:path w="123" h="115" extrusionOk="0">
                <a:moveTo>
                  <a:pt x="82" y="100"/>
                </a:moveTo>
                <a:cubicBezTo>
                  <a:pt x="82" y="101"/>
                  <a:pt x="81" y="101"/>
                  <a:pt x="80" y="102"/>
                </a:cubicBezTo>
                <a:cubicBezTo>
                  <a:pt x="80" y="103"/>
                  <a:pt x="79" y="103"/>
                  <a:pt x="79" y="104"/>
                </a:cubicBezTo>
                <a:cubicBezTo>
                  <a:pt x="78" y="104"/>
                  <a:pt x="77" y="105"/>
                  <a:pt x="77" y="105"/>
                </a:cubicBezTo>
                <a:cubicBezTo>
                  <a:pt x="76" y="105"/>
                  <a:pt x="75" y="106"/>
                  <a:pt x="74" y="106"/>
                </a:cubicBezTo>
                <a:cubicBezTo>
                  <a:pt x="74" y="106"/>
                  <a:pt x="73" y="106"/>
                  <a:pt x="72" y="106"/>
                </a:cubicBezTo>
                <a:cubicBezTo>
                  <a:pt x="71" y="107"/>
                  <a:pt x="71" y="107"/>
                  <a:pt x="71" y="107"/>
                </a:cubicBezTo>
                <a:cubicBezTo>
                  <a:pt x="70" y="106"/>
                  <a:pt x="70" y="106"/>
                  <a:pt x="70" y="106"/>
                </a:cubicBezTo>
                <a:cubicBezTo>
                  <a:pt x="69" y="106"/>
                  <a:pt x="68" y="106"/>
                  <a:pt x="67" y="106"/>
                </a:cubicBezTo>
                <a:cubicBezTo>
                  <a:pt x="67" y="106"/>
                  <a:pt x="66" y="106"/>
                  <a:pt x="66" y="106"/>
                </a:cubicBezTo>
                <a:cubicBezTo>
                  <a:pt x="65" y="105"/>
                  <a:pt x="64" y="105"/>
                  <a:pt x="64" y="105"/>
                </a:cubicBezTo>
                <a:cubicBezTo>
                  <a:pt x="63" y="105"/>
                  <a:pt x="62" y="104"/>
                  <a:pt x="62" y="104"/>
                </a:cubicBezTo>
                <a:cubicBezTo>
                  <a:pt x="61" y="103"/>
                  <a:pt x="61" y="103"/>
                  <a:pt x="61" y="103"/>
                </a:cubicBezTo>
                <a:cubicBezTo>
                  <a:pt x="61" y="103"/>
                  <a:pt x="61" y="103"/>
                  <a:pt x="62" y="103"/>
                </a:cubicBezTo>
                <a:cubicBezTo>
                  <a:pt x="62" y="104"/>
                  <a:pt x="63" y="104"/>
                  <a:pt x="64" y="104"/>
                </a:cubicBezTo>
                <a:cubicBezTo>
                  <a:pt x="65" y="104"/>
                  <a:pt x="65" y="104"/>
                  <a:pt x="66" y="104"/>
                </a:cubicBezTo>
                <a:cubicBezTo>
                  <a:pt x="66" y="104"/>
                  <a:pt x="67" y="104"/>
                  <a:pt x="68" y="104"/>
                </a:cubicBezTo>
                <a:cubicBezTo>
                  <a:pt x="68" y="104"/>
                  <a:pt x="69" y="104"/>
                  <a:pt x="69" y="103"/>
                </a:cubicBezTo>
                <a:cubicBezTo>
                  <a:pt x="70" y="103"/>
                  <a:pt x="70" y="103"/>
                  <a:pt x="70" y="103"/>
                </a:cubicBezTo>
                <a:cubicBezTo>
                  <a:pt x="71" y="103"/>
                  <a:pt x="71" y="103"/>
                  <a:pt x="71" y="103"/>
                </a:cubicBezTo>
                <a:cubicBezTo>
                  <a:pt x="73" y="102"/>
                  <a:pt x="74" y="100"/>
                  <a:pt x="75" y="98"/>
                </a:cubicBezTo>
                <a:cubicBezTo>
                  <a:pt x="75" y="98"/>
                  <a:pt x="75" y="97"/>
                  <a:pt x="76" y="96"/>
                </a:cubicBezTo>
                <a:cubicBezTo>
                  <a:pt x="76" y="96"/>
                  <a:pt x="76" y="96"/>
                  <a:pt x="76" y="96"/>
                </a:cubicBezTo>
                <a:cubicBezTo>
                  <a:pt x="83" y="99"/>
                  <a:pt x="83" y="99"/>
                  <a:pt x="83" y="99"/>
                </a:cubicBezTo>
                <a:cubicBezTo>
                  <a:pt x="83" y="99"/>
                  <a:pt x="82" y="100"/>
                  <a:pt x="82" y="100"/>
                </a:cubicBezTo>
                <a:moveTo>
                  <a:pt x="19" y="38"/>
                </a:moveTo>
                <a:cubicBezTo>
                  <a:pt x="19" y="38"/>
                  <a:pt x="19" y="38"/>
                  <a:pt x="19" y="38"/>
                </a:cubicBezTo>
                <a:cubicBezTo>
                  <a:pt x="18" y="38"/>
                  <a:pt x="17" y="39"/>
                  <a:pt x="17" y="39"/>
                </a:cubicBezTo>
                <a:cubicBezTo>
                  <a:pt x="16" y="39"/>
                  <a:pt x="16" y="39"/>
                  <a:pt x="15" y="40"/>
                </a:cubicBezTo>
                <a:cubicBezTo>
                  <a:pt x="15" y="40"/>
                  <a:pt x="15" y="40"/>
                  <a:pt x="14" y="40"/>
                </a:cubicBezTo>
                <a:cubicBezTo>
                  <a:pt x="14" y="41"/>
                  <a:pt x="14" y="41"/>
                  <a:pt x="13" y="42"/>
                </a:cubicBezTo>
                <a:cubicBezTo>
                  <a:pt x="13" y="42"/>
                  <a:pt x="13" y="42"/>
                  <a:pt x="13" y="43"/>
                </a:cubicBezTo>
                <a:cubicBezTo>
                  <a:pt x="12" y="44"/>
                  <a:pt x="12" y="44"/>
                  <a:pt x="12" y="45"/>
                </a:cubicBezTo>
                <a:cubicBezTo>
                  <a:pt x="12" y="45"/>
                  <a:pt x="12" y="46"/>
                  <a:pt x="12" y="47"/>
                </a:cubicBezTo>
                <a:cubicBezTo>
                  <a:pt x="12" y="48"/>
                  <a:pt x="12" y="49"/>
                  <a:pt x="12" y="50"/>
                </a:cubicBezTo>
                <a:cubicBezTo>
                  <a:pt x="12" y="51"/>
                  <a:pt x="12" y="52"/>
                  <a:pt x="13" y="52"/>
                </a:cubicBezTo>
                <a:cubicBezTo>
                  <a:pt x="13" y="53"/>
                  <a:pt x="13" y="53"/>
                  <a:pt x="13" y="53"/>
                </a:cubicBezTo>
                <a:cubicBezTo>
                  <a:pt x="13" y="53"/>
                  <a:pt x="13" y="53"/>
                  <a:pt x="12" y="53"/>
                </a:cubicBezTo>
                <a:cubicBezTo>
                  <a:pt x="12" y="52"/>
                  <a:pt x="11" y="51"/>
                  <a:pt x="11" y="50"/>
                </a:cubicBezTo>
                <a:cubicBezTo>
                  <a:pt x="10" y="49"/>
                  <a:pt x="10" y="48"/>
                  <a:pt x="9" y="47"/>
                </a:cubicBezTo>
                <a:cubicBezTo>
                  <a:pt x="9" y="46"/>
                  <a:pt x="9" y="46"/>
                  <a:pt x="9" y="45"/>
                </a:cubicBezTo>
                <a:cubicBezTo>
                  <a:pt x="9" y="44"/>
                  <a:pt x="9" y="43"/>
                  <a:pt x="9" y="42"/>
                </a:cubicBezTo>
                <a:cubicBezTo>
                  <a:pt x="9" y="42"/>
                  <a:pt x="9" y="41"/>
                  <a:pt x="9" y="40"/>
                </a:cubicBezTo>
                <a:cubicBezTo>
                  <a:pt x="9" y="39"/>
                  <a:pt x="10" y="38"/>
                  <a:pt x="10" y="37"/>
                </a:cubicBezTo>
                <a:cubicBezTo>
                  <a:pt x="10" y="37"/>
                  <a:pt x="11" y="36"/>
                  <a:pt x="11" y="35"/>
                </a:cubicBezTo>
                <a:cubicBezTo>
                  <a:pt x="12" y="35"/>
                  <a:pt x="12" y="34"/>
                  <a:pt x="13" y="34"/>
                </a:cubicBezTo>
                <a:cubicBezTo>
                  <a:pt x="14" y="33"/>
                  <a:pt x="14" y="32"/>
                  <a:pt x="15" y="32"/>
                </a:cubicBezTo>
                <a:cubicBezTo>
                  <a:pt x="15" y="32"/>
                  <a:pt x="15" y="32"/>
                  <a:pt x="15" y="31"/>
                </a:cubicBezTo>
                <a:cubicBezTo>
                  <a:pt x="15" y="31"/>
                  <a:pt x="15" y="31"/>
                  <a:pt x="15" y="31"/>
                </a:cubicBezTo>
                <a:cubicBezTo>
                  <a:pt x="20" y="38"/>
                  <a:pt x="20" y="38"/>
                  <a:pt x="20" y="38"/>
                </a:cubicBezTo>
                <a:cubicBezTo>
                  <a:pt x="20" y="38"/>
                  <a:pt x="20" y="38"/>
                  <a:pt x="19" y="38"/>
                </a:cubicBezTo>
                <a:moveTo>
                  <a:pt x="83" y="87"/>
                </a:moveTo>
                <a:cubicBezTo>
                  <a:pt x="71" y="77"/>
                  <a:pt x="68" y="82"/>
                  <a:pt x="62" y="87"/>
                </a:cubicBezTo>
                <a:cubicBezTo>
                  <a:pt x="58" y="91"/>
                  <a:pt x="49" y="83"/>
                  <a:pt x="40" y="75"/>
                </a:cubicBezTo>
                <a:cubicBezTo>
                  <a:pt x="32" y="66"/>
                  <a:pt x="24" y="56"/>
                  <a:pt x="28" y="52"/>
                </a:cubicBezTo>
                <a:cubicBezTo>
                  <a:pt x="33" y="47"/>
                  <a:pt x="38" y="44"/>
                  <a:pt x="28" y="31"/>
                </a:cubicBezTo>
                <a:cubicBezTo>
                  <a:pt x="18" y="19"/>
                  <a:pt x="12" y="29"/>
                  <a:pt x="6" y="34"/>
                </a:cubicBezTo>
                <a:cubicBezTo>
                  <a:pt x="0" y="40"/>
                  <a:pt x="6" y="63"/>
                  <a:pt x="29" y="86"/>
                </a:cubicBezTo>
                <a:cubicBezTo>
                  <a:pt x="52" y="109"/>
                  <a:pt x="75" y="115"/>
                  <a:pt x="81" y="108"/>
                </a:cubicBezTo>
                <a:cubicBezTo>
                  <a:pt x="86" y="103"/>
                  <a:pt x="96" y="96"/>
                  <a:pt x="83" y="87"/>
                </a:cubicBezTo>
                <a:moveTo>
                  <a:pt x="70" y="0"/>
                </a:moveTo>
                <a:cubicBezTo>
                  <a:pt x="52" y="0"/>
                  <a:pt x="36" y="8"/>
                  <a:pt x="27" y="22"/>
                </a:cubicBezTo>
                <a:cubicBezTo>
                  <a:pt x="29" y="23"/>
                  <a:pt x="31" y="25"/>
                  <a:pt x="32" y="27"/>
                </a:cubicBezTo>
                <a:cubicBezTo>
                  <a:pt x="40" y="17"/>
                  <a:pt x="51" y="9"/>
                  <a:pt x="64" y="8"/>
                </a:cubicBezTo>
                <a:cubicBezTo>
                  <a:pt x="70" y="17"/>
                  <a:pt x="70" y="17"/>
                  <a:pt x="70" y="17"/>
                </a:cubicBezTo>
                <a:cubicBezTo>
                  <a:pt x="75" y="8"/>
                  <a:pt x="75" y="8"/>
                  <a:pt x="75" y="8"/>
                </a:cubicBezTo>
                <a:cubicBezTo>
                  <a:pt x="96" y="10"/>
                  <a:pt x="112" y="26"/>
                  <a:pt x="115" y="47"/>
                </a:cubicBezTo>
                <a:cubicBezTo>
                  <a:pt x="105" y="52"/>
                  <a:pt x="105" y="52"/>
                  <a:pt x="105" y="52"/>
                </a:cubicBezTo>
                <a:cubicBezTo>
                  <a:pt x="115" y="58"/>
                  <a:pt x="115" y="58"/>
                  <a:pt x="115" y="58"/>
                </a:cubicBezTo>
                <a:cubicBezTo>
                  <a:pt x="113" y="72"/>
                  <a:pt x="105" y="83"/>
                  <a:pt x="94" y="91"/>
                </a:cubicBezTo>
                <a:cubicBezTo>
                  <a:pt x="95" y="92"/>
                  <a:pt x="95" y="94"/>
                  <a:pt x="95" y="96"/>
                </a:cubicBezTo>
                <a:cubicBezTo>
                  <a:pt x="95" y="97"/>
                  <a:pt x="95" y="98"/>
                  <a:pt x="95" y="99"/>
                </a:cubicBezTo>
                <a:cubicBezTo>
                  <a:pt x="111" y="90"/>
                  <a:pt x="123" y="73"/>
                  <a:pt x="123" y="52"/>
                </a:cubicBezTo>
                <a:cubicBezTo>
                  <a:pt x="123" y="23"/>
                  <a:pt x="99" y="0"/>
                  <a:pt x="70" y="0"/>
                </a:cubicBezTo>
                <a:moveTo>
                  <a:pt x="102" y="41"/>
                </a:moveTo>
                <a:cubicBezTo>
                  <a:pt x="102" y="43"/>
                  <a:pt x="102" y="45"/>
                  <a:pt x="100" y="45"/>
                </a:cubicBezTo>
                <a:cubicBezTo>
                  <a:pt x="100" y="45"/>
                  <a:pt x="72" y="57"/>
                  <a:pt x="72" y="57"/>
                </a:cubicBezTo>
                <a:cubicBezTo>
                  <a:pt x="71" y="57"/>
                  <a:pt x="71" y="57"/>
                  <a:pt x="70" y="57"/>
                </a:cubicBezTo>
                <a:cubicBezTo>
                  <a:pt x="68" y="57"/>
                  <a:pt x="67" y="57"/>
                  <a:pt x="66" y="55"/>
                </a:cubicBezTo>
                <a:cubicBezTo>
                  <a:pt x="52" y="34"/>
                  <a:pt x="52" y="34"/>
                  <a:pt x="52" y="34"/>
                </a:cubicBezTo>
                <a:cubicBezTo>
                  <a:pt x="50" y="31"/>
                  <a:pt x="51" y="28"/>
                  <a:pt x="53" y="27"/>
                </a:cubicBezTo>
                <a:cubicBezTo>
                  <a:pt x="55" y="25"/>
                  <a:pt x="58" y="26"/>
                  <a:pt x="60" y="28"/>
                </a:cubicBezTo>
                <a:cubicBezTo>
                  <a:pt x="74" y="50"/>
                  <a:pt x="74" y="50"/>
                  <a:pt x="74" y="50"/>
                </a:cubicBezTo>
                <a:cubicBezTo>
                  <a:pt x="98" y="40"/>
                  <a:pt x="98" y="40"/>
                  <a:pt x="98" y="40"/>
                </a:cubicBezTo>
                <a:cubicBezTo>
                  <a:pt x="100" y="39"/>
                  <a:pt x="101" y="40"/>
                  <a:pt x="102" y="4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35"/>
          <p:cNvSpPr/>
          <p:nvPr/>
        </p:nvSpPr>
        <p:spPr>
          <a:xfrm rot="-5400000">
            <a:off x="-1080185" y="2701302"/>
            <a:ext cx="4188154" cy="15858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4800" b="1">
                <a:solidFill>
                  <a:schemeClr val="accent1"/>
                </a:solidFill>
                <a:latin typeface="Calibri"/>
                <a:ea typeface="Calibri"/>
                <a:cs typeface="Calibri"/>
                <a:sym typeface="Calibri"/>
              </a:rPr>
              <a:t>LINGKUNGAN SOSIAL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36"/>
          <p:cNvSpPr txBox="1">
            <a:spLocks noGrp="1"/>
          </p:cNvSpPr>
          <p:nvPr>
            <p:ph type="title"/>
          </p:nvPr>
        </p:nvSpPr>
        <p:spPr>
          <a:xfrm>
            <a:off x="80010" y="0"/>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Natijah Nilai dan Jati Diri</a:t>
            </a:r>
            <a:endParaRPr>
              <a:latin typeface="Lato"/>
              <a:ea typeface="Lato"/>
              <a:cs typeface="Lato"/>
              <a:sym typeface="Lato"/>
            </a:endParaRPr>
          </a:p>
        </p:txBody>
      </p:sp>
      <p:sp>
        <p:nvSpPr>
          <p:cNvPr id="798" name="Google Shape;798;p3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32</a:t>
            </a:fld>
            <a:endParaRPr/>
          </a:p>
        </p:txBody>
      </p:sp>
      <p:sp>
        <p:nvSpPr>
          <p:cNvPr id="799" name="Google Shape;799;p36"/>
          <p:cNvSpPr txBox="1">
            <a:spLocks noGrp="1"/>
          </p:cNvSpPr>
          <p:nvPr>
            <p:ph type="body" idx="1"/>
          </p:nvPr>
        </p:nvSpPr>
        <p:spPr>
          <a:xfrm>
            <a:off x="1021004" y="2308002"/>
            <a:ext cx="10579170" cy="1736655"/>
          </a:xfrm>
          <a:prstGeom prst="rect">
            <a:avLst/>
          </a:prstGeom>
          <a:noFill/>
          <a:ln>
            <a:noFill/>
          </a:ln>
        </p:spPr>
        <p:txBody>
          <a:bodyPr spcFirstLastPara="1" wrap="square" lIns="91425" tIns="45700" rIns="91425" bIns="45700" anchor="t" anchorCtr="0">
            <a:noAutofit/>
          </a:bodyPr>
          <a:lstStyle/>
          <a:p>
            <a:pPr marL="285750" lvl="0" indent="-285750" algn="just" rtl="0">
              <a:lnSpc>
                <a:spcPct val="90000"/>
              </a:lnSpc>
              <a:spcBef>
                <a:spcPts val="0"/>
              </a:spcBef>
              <a:spcAft>
                <a:spcPts val="0"/>
              </a:spcAft>
              <a:buClr>
                <a:schemeClr val="lt1"/>
              </a:buClr>
              <a:buSzPts val="3200"/>
              <a:buFont typeface="Arial"/>
              <a:buChar char="•"/>
            </a:pPr>
            <a:r>
              <a:rPr lang="en-MY" sz="3200">
                <a:latin typeface="Arial Narrow"/>
                <a:ea typeface="Arial Narrow"/>
                <a:cs typeface="Arial Narrow"/>
                <a:sym typeface="Arial Narrow"/>
              </a:rPr>
              <a:t>Untuk mencapai keharmonian dan kemakmuran negara serta masyarakat secara keseluruhannya, maka setiap individu perlu memiliki jati diri agar setiap individu dapat hidup dalam suasana yang harmoni dan memupuk perpaduan melalui semangat kerjasama, berbakti, toleransi, kekitaan dan hormat-menghormati</a:t>
            </a:r>
            <a:endParaRPr sz="3200">
              <a:latin typeface="Arial Narrow"/>
              <a:ea typeface="Arial Narrow"/>
              <a:cs typeface="Arial Narrow"/>
              <a:sym typeface="Arial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37"/>
          <p:cNvSpPr txBox="1">
            <a:spLocks noGrp="1"/>
          </p:cNvSpPr>
          <p:nvPr>
            <p:ph type="title"/>
          </p:nvPr>
        </p:nvSpPr>
        <p:spPr>
          <a:xfrm>
            <a:off x="148590" y="46538"/>
            <a:ext cx="7883842" cy="9037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MY">
                <a:latin typeface="Lato"/>
                <a:ea typeface="Lato"/>
                <a:cs typeface="Lato"/>
                <a:sym typeface="Lato"/>
              </a:rPr>
              <a:t>Natijah Nilai dan Jati Diri</a:t>
            </a:r>
            <a:endParaRPr>
              <a:latin typeface="Lato"/>
              <a:ea typeface="Lato"/>
              <a:cs typeface="Lato"/>
              <a:sym typeface="Lato"/>
            </a:endParaRPr>
          </a:p>
        </p:txBody>
      </p:sp>
      <p:sp>
        <p:nvSpPr>
          <p:cNvPr id="805" name="Google Shape;805;p3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33</a:t>
            </a:fld>
            <a:endParaRPr/>
          </a:p>
        </p:txBody>
      </p:sp>
      <p:sp>
        <p:nvSpPr>
          <p:cNvPr id="806" name="Google Shape;806;p37"/>
          <p:cNvSpPr txBox="1">
            <a:spLocks noGrp="1"/>
          </p:cNvSpPr>
          <p:nvPr>
            <p:ph type="body" idx="1"/>
          </p:nvPr>
        </p:nvSpPr>
        <p:spPr>
          <a:xfrm>
            <a:off x="940994" y="1679352"/>
            <a:ext cx="10579170" cy="1736655"/>
          </a:xfrm>
          <a:prstGeom prst="rect">
            <a:avLst/>
          </a:prstGeom>
          <a:noFill/>
          <a:ln>
            <a:noFill/>
          </a:ln>
        </p:spPr>
        <p:txBody>
          <a:bodyPr spcFirstLastPara="1" wrap="square" lIns="91425" tIns="45700" rIns="91425" bIns="45700" anchor="t" anchorCtr="0">
            <a:noAutofit/>
          </a:bodyPr>
          <a:lstStyle/>
          <a:p>
            <a:pPr marL="285750" lvl="0" indent="-285750" algn="just" rtl="0">
              <a:lnSpc>
                <a:spcPct val="90000"/>
              </a:lnSpc>
              <a:spcBef>
                <a:spcPts val="0"/>
              </a:spcBef>
              <a:spcAft>
                <a:spcPts val="0"/>
              </a:spcAft>
              <a:buClr>
                <a:schemeClr val="lt1"/>
              </a:buClr>
              <a:buSzPts val="3200"/>
              <a:buFont typeface="Arial"/>
              <a:buChar char="•"/>
            </a:pPr>
            <a:r>
              <a:rPr lang="en-MY" sz="3200" dirty="0" err="1">
                <a:latin typeface="Arial Narrow"/>
                <a:ea typeface="Arial Narrow"/>
                <a:cs typeface="Arial Narrow"/>
                <a:sym typeface="Arial Narrow"/>
              </a:rPr>
              <a:t>Pembentukan</a:t>
            </a:r>
            <a:r>
              <a:rPr lang="en-MY" sz="3200" dirty="0">
                <a:latin typeface="Arial Narrow"/>
                <a:ea typeface="Arial Narrow"/>
                <a:cs typeface="Arial Narrow"/>
                <a:sym typeface="Arial Narrow"/>
              </a:rPr>
              <a:t> dan </a:t>
            </a:r>
            <a:r>
              <a:rPr lang="en-MY" sz="3200" dirty="0" err="1">
                <a:latin typeface="Arial Narrow"/>
                <a:ea typeface="Arial Narrow"/>
                <a:cs typeface="Arial Narrow"/>
                <a:sym typeface="Arial Narrow"/>
              </a:rPr>
              <a:t>penghayatan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nilai</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murni</a:t>
            </a:r>
            <a:r>
              <a:rPr lang="en-MY" sz="3200" dirty="0">
                <a:latin typeface="Arial Narrow"/>
                <a:ea typeface="Arial Narrow"/>
                <a:cs typeface="Arial Narrow"/>
                <a:sym typeface="Arial Narrow"/>
              </a:rPr>
              <a:t> dan </a:t>
            </a:r>
            <a:r>
              <a:rPr lang="en-MY" sz="3200" dirty="0" err="1">
                <a:latin typeface="Arial Narrow"/>
                <a:ea typeface="Arial Narrow"/>
                <a:cs typeface="Arial Narrow"/>
                <a:sym typeface="Arial Narrow"/>
              </a:rPr>
              <a:t>jati</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diri</a:t>
            </a:r>
            <a:r>
              <a:rPr lang="en-MY" sz="3200" dirty="0">
                <a:latin typeface="Arial Narrow"/>
                <a:ea typeface="Arial Narrow"/>
                <a:cs typeface="Arial Narrow"/>
                <a:sym typeface="Arial Narrow"/>
              </a:rPr>
              <a:t> yang </a:t>
            </a:r>
            <a:r>
              <a:rPr lang="en-MY" sz="3200" dirty="0" err="1">
                <a:latin typeface="Arial Narrow"/>
                <a:ea typeface="Arial Narrow"/>
                <a:cs typeface="Arial Narrow"/>
                <a:sym typeface="Arial Narrow"/>
              </a:rPr>
              <a:t>mantap</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akan</a:t>
            </a:r>
            <a:r>
              <a:rPr lang="en-MY" sz="3200" dirty="0">
                <a:latin typeface="Arial Narrow"/>
                <a:ea typeface="Arial Narrow"/>
                <a:cs typeface="Arial Narrow"/>
                <a:sym typeface="Arial Narrow"/>
              </a:rPr>
              <a:t> dapat </a:t>
            </a:r>
            <a:r>
              <a:rPr lang="en-MY" sz="3200" dirty="0" err="1">
                <a:latin typeface="Arial Narrow"/>
                <a:ea typeface="Arial Narrow"/>
                <a:cs typeface="Arial Narrow"/>
                <a:sym typeface="Arial Narrow"/>
              </a:rPr>
              <a:t>menghasilkan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mahasiswa</a:t>
            </a:r>
            <a:r>
              <a:rPr lang="en-MY" sz="3200" dirty="0">
                <a:latin typeface="Arial Narrow"/>
                <a:ea typeface="Arial Narrow"/>
                <a:cs typeface="Arial Narrow"/>
                <a:sym typeface="Arial Narrow"/>
              </a:rPr>
              <a:t> yang </a:t>
            </a:r>
            <a:r>
              <a:rPr lang="en-MY" sz="3200" dirty="0" err="1">
                <a:latin typeface="Arial Narrow"/>
                <a:ea typeface="Arial Narrow"/>
                <a:cs typeface="Arial Narrow"/>
                <a:sym typeface="Arial Narrow"/>
              </a:rPr>
              <a:t>berjiwa</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luhur</a:t>
            </a:r>
            <a:r>
              <a:rPr lang="en-MY" sz="3200" dirty="0">
                <a:latin typeface="Arial Narrow"/>
                <a:ea typeface="Arial Narrow"/>
                <a:cs typeface="Arial Narrow"/>
                <a:sym typeface="Arial Narrow"/>
              </a:rPr>
              <a:t>, yang </a:t>
            </a:r>
            <a:r>
              <a:rPr lang="en-MY" sz="3200" dirty="0" err="1">
                <a:latin typeface="Arial Narrow"/>
                <a:ea typeface="Arial Narrow"/>
                <a:cs typeface="Arial Narrow"/>
                <a:sym typeface="Arial Narrow"/>
              </a:rPr>
              <a:t>mampu</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membezakan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antara</a:t>
            </a:r>
            <a:r>
              <a:rPr lang="en-MY" sz="3200" dirty="0">
                <a:latin typeface="Arial Narrow"/>
                <a:ea typeface="Arial Narrow"/>
                <a:cs typeface="Arial Narrow"/>
                <a:sym typeface="Arial Narrow"/>
              </a:rPr>
              <a:t> yang </a:t>
            </a:r>
            <a:r>
              <a:rPr lang="en-MY" sz="3200" dirty="0" err="1">
                <a:latin typeface="Arial Narrow"/>
                <a:ea typeface="Arial Narrow"/>
                <a:cs typeface="Arial Narrow"/>
                <a:sym typeface="Arial Narrow"/>
              </a:rPr>
              <a:t>hak</a:t>
            </a:r>
            <a:r>
              <a:rPr lang="en-MY" sz="3200" dirty="0">
                <a:latin typeface="Arial Narrow"/>
                <a:ea typeface="Arial Narrow"/>
                <a:cs typeface="Arial Narrow"/>
                <a:sym typeface="Arial Narrow"/>
              </a:rPr>
              <a:t> dan yang </a:t>
            </a:r>
            <a:r>
              <a:rPr lang="en-MY" sz="3200" dirty="0" err="1">
                <a:latin typeface="Arial Narrow"/>
                <a:ea typeface="Arial Narrow"/>
                <a:cs typeface="Arial Narrow"/>
                <a:sym typeface="Arial Narrow"/>
              </a:rPr>
              <a:t>batil</a:t>
            </a:r>
            <a:r>
              <a:rPr lang="en-MY" sz="3200" dirty="0">
                <a:latin typeface="Arial Narrow"/>
                <a:ea typeface="Arial Narrow"/>
                <a:cs typeface="Arial Narrow"/>
                <a:sym typeface="Arial Narrow"/>
              </a:rPr>
              <a:t> dan </a:t>
            </a:r>
            <a:r>
              <a:rPr lang="en-MY" sz="3200" dirty="0" err="1">
                <a:latin typeface="Arial Narrow"/>
                <a:ea typeface="Arial Narrow"/>
                <a:cs typeface="Arial Narrow"/>
                <a:sym typeface="Arial Narrow"/>
              </a:rPr>
              <a:t>sentiasa</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cenderung</a:t>
            </a:r>
            <a:r>
              <a:rPr lang="en-MY" sz="3200" dirty="0">
                <a:latin typeface="Arial Narrow"/>
                <a:ea typeface="Arial Narrow"/>
                <a:cs typeface="Arial Narrow"/>
                <a:sym typeface="Arial Narrow"/>
              </a:rPr>
              <a:t> untuk </a:t>
            </a:r>
            <a:r>
              <a:rPr lang="en-MY" sz="3200" dirty="0" err="1">
                <a:latin typeface="Arial Narrow"/>
                <a:ea typeface="Arial Narrow"/>
                <a:cs typeface="Arial Narrow"/>
                <a:sym typeface="Arial Narrow"/>
              </a:rPr>
              <a:t>melakukan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kebaikan</a:t>
            </a:r>
            <a:r>
              <a:rPr lang="en-MY" sz="3200" dirty="0">
                <a:latin typeface="Arial Narrow"/>
                <a:ea typeface="Arial Narrow"/>
                <a:cs typeface="Arial Narrow"/>
                <a:sym typeface="Arial Narrow"/>
              </a:rPr>
              <a:t> dan </a:t>
            </a:r>
            <a:r>
              <a:rPr lang="en-MY" sz="3200" dirty="0" err="1">
                <a:latin typeface="Arial Narrow"/>
                <a:ea typeface="Arial Narrow"/>
                <a:cs typeface="Arial Narrow"/>
                <a:sym typeface="Arial Narrow"/>
              </a:rPr>
              <a:t>sentiasa</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memihak</a:t>
            </a:r>
            <a:r>
              <a:rPr lang="en-MY" sz="3200" dirty="0">
                <a:latin typeface="Arial Narrow"/>
                <a:ea typeface="Arial Narrow"/>
                <a:cs typeface="Arial Narrow"/>
                <a:sym typeface="Arial Narrow"/>
              </a:rPr>
              <a:t> kepada </a:t>
            </a:r>
            <a:r>
              <a:rPr lang="en-MY" sz="3200" dirty="0" err="1">
                <a:latin typeface="Arial Narrow"/>
                <a:ea typeface="Arial Narrow"/>
                <a:cs typeface="Arial Narrow"/>
                <a:sym typeface="Arial Narrow"/>
              </a:rPr>
              <a:t>kebenaran</a:t>
            </a:r>
            <a:r>
              <a:rPr lang="en-MY" sz="3200" dirty="0">
                <a:latin typeface="Arial Narrow"/>
                <a:ea typeface="Arial Narrow"/>
                <a:cs typeface="Arial Narrow"/>
                <a:sym typeface="Arial Narrow"/>
              </a:rPr>
              <a:t>.</a:t>
            </a:r>
            <a:endParaRPr dirty="0"/>
          </a:p>
          <a:p>
            <a:pPr marL="285750" lvl="0" indent="-82550" algn="just" rtl="0">
              <a:lnSpc>
                <a:spcPct val="90000"/>
              </a:lnSpc>
              <a:spcBef>
                <a:spcPts val="1000"/>
              </a:spcBef>
              <a:spcAft>
                <a:spcPts val="0"/>
              </a:spcAft>
              <a:buClr>
                <a:schemeClr val="lt1"/>
              </a:buClr>
              <a:buSzPts val="3200"/>
              <a:buFont typeface="Arial"/>
              <a:buNone/>
            </a:pPr>
            <a:endParaRPr sz="3200" dirty="0">
              <a:latin typeface="Arial Narrow"/>
              <a:ea typeface="Arial Narrow"/>
              <a:cs typeface="Arial Narrow"/>
              <a:sym typeface="Arial Narrow"/>
            </a:endParaRPr>
          </a:p>
          <a:p>
            <a:pPr marL="285750" lvl="0" indent="-285750" algn="just" rtl="0">
              <a:lnSpc>
                <a:spcPct val="90000"/>
              </a:lnSpc>
              <a:spcBef>
                <a:spcPts val="1000"/>
              </a:spcBef>
              <a:spcAft>
                <a:spcPts val="0"/>
              </a:spcAft>
              <a:buClr>
                <a:schemeClr val="lt1"/>
              </a:buClr>
              <a:buSzPts val="3200"/>
              <a:buFont typeface="Arial"/>
              <a:buChar char="•"/>
            </a:pPr>
            <a:r>
              <a:rPr lang="en-MY" sz="3200" dirty="0" err="1">
                <a:latin typeface="Arial Narrow"/>
                <a:ea typeface="Arial Narrow"/>
                <a:cs typeface="Arial Narrow"/>
                <a:sym typeface="Arial Narrow"/>
              </a:rPr>
              <a:t>Sahsiah</a:t>
            </a:r>
            <a:r>
              <a:rPr lang="en-MY" sz="3200" dirty="0">
                <a:latin typeface="Arial Narrow"/>
                <a:ea typeface="Arial Narrow"/>
                <a:cs typeface="Arial Narrow"/>
                <a:sym typeface="Arial Narrow"/>
              </a:rPr>
              <a:t> dan </a:t>
            </a:r>
            <a:r>
              <a:rPr lang="en-MY" sz="3200" dirty="0" err="1">
                <a:latin typeface="Arial Narrow"/>
                <a:ea typeface="Arial Narrow"/>
                <a:cs typeface="Arial Narrow"/>
                <a:sym typeface="Arial Narrow"/>
              </a:rPr>
              <a:t>tingkahlaku</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mahasiswa</a:t>
            </a:r>
            <a:r>
              <a:rPr lang="en-MY" sz="3200" dirty="0">
                <a:latin typeface="Arial Narrow"/>
                <a:ea typeface="Arial Narrow"/>
                <a:cs typeface="Arial Narrow"/>
                <a:sym typeface="Arial Narrow"/>
              </a:rPr>
              <a:t> adalah </a:t>
            </a:r>
            <a:r>
              <a:rPr lang="en-MY" sz="3200" dirty="0" err="1">
                <a:latin typeface="Arial Narrow"/>
                <a:ea typeface="Arial Narrow"/>
                <a:cs typeface="Arial Narrow"/>
                <a:sym typeface="Arial Narrow"/>
              </a:rPr>
              <a:t>cerminan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dari</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pembawaan</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nilai</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rohaniah</a:t>
            </a:r>
            <a:r>
              <a:rPr lang="en-MY" sz="3200" dirty="0">
                <a:latin typeface="Arial Narrow"/>
                <a:ea typeface="Arial Narrow"/>
                <a:cs typeface="Arial Narrow"/>
                <a:sym typeface="Arial Narrow"/>
              </a:rPr>
              <a:t> yang </a:t>
            </a:r>
            <a:r>
              <a:rPr lang="en-MY" sz="3200" dirty="0" err="1">
                <a:latin typeface="Arial Narrow"/>
                <a:ea typeface="Arial Narrow"/>
                <a:cs typeface="Arial Narrow"/>
                <a:sym typeface="Arial Narrow"/>
              </a:rPr>
              <a:t>dianuti</a:t>
            </a:r>
            <a:r>
              <a:rPr lang="en-MY" sz="3200" dirty="0">
                <a:latin typeface="Arial Narrow"/>
                <a:ea typeface="Arial Narrow"/>
                <a:cs typeface="Arial Narrow"/>
                <a:sym typeface="Arial Narrow"/>
              </a:rPr>
              <a:t> oleh </a:t>
            </a:r>
            <a:r>
              <a:rPr lang="en-MY" sz="3200" dirty="0" err="1">
                <a:latin typeface="Arial Narrow"/>
                <a:ea typeface="Arial Narrow"/>
                <a:cs typeface="Arial Narrow"/>
                <a:sym typeface="Arial Narrow"/>
              </a:rPr>
              <a:t>mereka</a:t>
            </a:r>
            <a:r>
              <a:rPr lang="en-MY" sz="3200" dirty="0">
                <a:latin typeface="Arial Narrow"/>
                <a:ea typeface="Arial Narrow"/>
                <a:cs typeface="Arial Narrow"/>
                <a:sym typeface="Arial Narrow"/>
              </a:rPr>
              <a:t> </a:t>
            </a:r>
            <a:r>
              <a:rPr lang="en-MY" sz="3200" dirty="0" err="1">
                <a:latin typeface="Arial Narrow"/>
                <a:ea typeface="Arial Narrow"/>
                <a:cs typeface="Arial Narrow"/>
                <a:sym typeface="Arial Narrow"/>
              </a:rPr>
              <a:t>sendiri</a:t>
            </a:r>
            <a:r>
              <a:rPr lang="en-MY" sz="3200" dirty="0">
                <a:latin typeface="Arial Narrow"/>
                <a:ea typeface="Arial Narrow"/>
                <a:cs typeface="Arial Narrow"/>
                <a:sym typeface="Arial Narrow"/>
              </a:rPr>
              <a:t>.</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EE42-842E-DCED-FC0D-BC166BEC192C}"/>
              </a:ext>
            </a:extLst>
          </p:cNvPr>
          <p:cNvSpPr>
            <a:spLocks noGrp="1"/>
          </p:cNvSpPr>
          <p:nvPr>
            <p:ph type="title"/>
          </p:nvPr>
        </p:nvSpPr>
        <p:spPr>
          <a:xfrm>
            <a:off x="1112520" y="2351867"/>
            <a:ext cx="10515600" cy="1325563"/>
          </a:xfrm>
        </p:spPr>
        <p:txBody>
          <a:bodyPr/>
          <a:lstStyle/>
          <a:p>
            <a:pPr algn="ctr"/>
            <a:r>
              <a:rPr lang="en-MY" sz="8000" b="1" dirty="0">
                <a:latin typeface="Aharoni" panose="02010803020104030203" pitchFamily="2" charset="-79"/>
                <a:cs typeface="Aharoni" panose="02010803020104030203" pitchFamily="2" charset="-79"/>
              </a:rPr>
              <a:t>Nilai Teras UTM</a:t>
            </a:r>
          </a:p>
        </p:txBody>
      </p:sp>
      <p:pic>
        <p:nvPicPr>
          <p:cNvPr id="4" name="Picture 3">
            <a:extLst>
              <a:ext uri="{FF2B5EF4-FFF2-40B4-BE49-F238E27FC236}">
                <a16:creationId xmlns:a16="http://schemas.microsoft.com/office/drawing/2014/main" id="{FF0152FD-A376-CA58-B789-1FA393DFBCE2}"/>
              </a:ext>
            </a:extLst>
          </p:cNvPr>
          <p:cNvPicPr>
            <a:picLocks noChangeAspect="1"/>
          </p:cNvPicPr>
          <p:nvPr/>
        </p:nvPicPr>
        <p:blipFill>
          <a:blip r:embed="rId2"/>
          <a:stretch>
            <a:fillRect/>
          </a:stretch>
        </p:blipFill>
        <p:spPr>
          <a:xfrm>
            <a:off x="4563184" y="4546992"/>
            <a:ext cx="3790430" cy="1670929"/>
          </a:xfrm>
          <a:prstGeom prst="rect">
            <a:avLst/>
          </a:prstGeom>
        </p:spPr>
      </p:pic>
      <p:pic>
        <p:nvPicPr>
          <p:cNvPr id="7170" name="Picture 2" descr="Universiti Teknologi Malaysia - Wikipedia Bahasa Melayu, ensiklopedia bebas">
            <a:extLst>
              <a:ext uri="{FF2B5EF4-FFF2-40B4-BE49-F238E27FC236}">
                <a16:creationId xmlns:a16="http://schemas.microsoft.com/office/drawing/2014/main" id="{6DE39C0D-5949-67D8-11CF-442368C9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89" y="4951051"/>
            <a:ext cx="3879789" cy="12668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TM institusi pendidikan, penyelidikan unggul">
            <a:extLst>
              <a:ext uri="{FF2B5EF4-FFF2-40B4-BE49-F238E27FC236}">
                <a16:creationId xmlns:a16="http://schemas.microsoft.com/office/drawing/2014/main" id="{5013BBBE-0A97-2A97-CA8A-7B6A45778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956" y="4487652"/>
            <a:ext cx="3098655" cy="173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755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6093-C3F8-DAFF-7DD2-F98664E3191C}"/>
              </a:ext>
            </a:extLst>
          </p:cNvPr>
          <p:cNvSpPr>
            <a:spLocks noGrp="1"/>
          </p:cNvSpPr>
          <p:nvPr>
            <p:ph type="title"/>
          </p:nvPr>
        </p:nvSpPr>
        <p:spPr/>
        <p:txBody>
          <a:bodyPr/>
          <a:lstStyle/>
          <a:p>
            <a:r>
              <a:rPr lang="en-MY" b="1" dirty="0"/>
              <a:t>LATAR BELAKANG</a:t>
            </a:r>
          </a:p>
        </p:txBody>
      </p:sp>
      <p:sp>
        <p:nvSpPr>
          <p:cNvPr id="3" name="Content Placeholder 2">
            <a:extLst>
              <a:ext uri="{FF2B5EF4-FFF2-40B4-BE49-F238E27FC236}">
                <a16:creationId xmlns:a16="http://schemas.microsoft.com/office/drawing/2014/main" id="{424CC1F4-A2DD-F085-E6D6-E9B4D303F33E}"/>
              </a:ext>
            </a:extLst>
          </p:cNvPr>
          <p:cNvSpPr>
            <a:spLocks noGrp="1"/>
          </p:cNvSpPr>
          <p:nvPr>
            <p:ph idx="4294967295"/>
          </p:nvPr>
        </p:nvSpPr>
        <p:spPr>
          <a:xfrm>
            <a:off x="648392" y="1784061"/>
            <a:ext cx="10515600" cy="4351338"/>
          </a:xfrm>
        </p:spPr>
        <p:txBody>
          <a:bodyPr>
            <a:normAutofit fontScale="77500" lnSpcReduction="20000"/>
          </a:bodyPr>
          <a:lstStyle/>
          <a:p>
            <a:r>
              <a:rPr lang="en-MY" dirty="0" err="1"/>
              <a:t>Dalam</a:t>
            </a:r>
            <a:r>
              <a:rPr lang="en-MY" dirty="0"/>
              <a:t> </a:t>
            </a:r>
            <a:r>
              <a:rPr lang="en-MY" dirty="0" err="1"/>
              <a:t>menggerakkan</a:t>
            </a:r>
            <a:r>
              <a:rPr lang="en-MY" dirty="0"/>
              <a:t> UTM </a:t>
            </a:r>
            <a:r>
              <a:rPr lang="en-MY" dirty="0" err="1"/>
              <a:t>ke</a:t>
            </a:r>
            <a:r>
              <a:rPr lang="en-MY" dirty="0"/>
              <a:t> </a:t>
            </a:r>
            <a:r>
              <a:rPr lang="en-MY" dirty="0" err="1"/>
              <a:t>arah</a:t>
            </a:r>
            <a:r>
              <a:rPr lang="en-MY" dirty="0"/>
              <a:t> yang </a:t>
            </a:r>
            <a:r>
              <a:rPr lang="en-MY" dirty="0" err="1"/>
              <a:t>lebih</a:t>
            </a:r>
            <a:r>
              <a:rPr lang="en-MY" dirty="0"/>
              <a:t> </a:t>
            </a:r>
            <a:r>
              <a:rPr lang="en-MY" dirty="0" err="1"/>
              <a:t>tinggi</a:t>
            </a:r>
            <a:r>
              <a:rPr lang="en-MY" dirty="0"/>
              <a:t>, </a:t>
            </a:r>
            <a:r>
              <a:rPr lang="en-MY" dirty="0" err="1"/>
              <a:t>pembudayaan</a:t>
            </a:r>
            <a:r>
              <a:rPr lang="en-MY" dirty="0"/>
              <a:t> </a:t>
            </a:r>
            <a:r>
              <a:rPr lang="en-MY" dirty="0" err="1"/>
              <a:t>organisasi</a:t>
            </a:r>
            <a:r>
              <a:rPr lang="en-MY" dirty="0"/>
              <a:t> </a:t>
            </a:r>
            <a:r>
              <a:rPr lang="en-MY" dirty="0" err="1"/>
              <a:t>hendaklah</a:t>
            </a:r>
            <a:r>
              <a:rPr lang="en-MY" dirty="0"/>
              <a:t> </a:t>
            </a:r>
            <a:r>
              <a:rPr lang="en-MY" dirty="0" err="1"/>
              <a:t>dititikberatkan</a:t>
            </a:r>
            <a:r>
              <a:rPr lang="en-MY" dirty="0"/>
              <a:t> di </a:t>
            </a:r>
            <a:r>
              <a:rPr lang="en-MY" dirty="0" err="1"/>
              <a:t>segenap</a:t>
            </a:r>
            <a:r>
              <a:rPr lang="en-MY" dirty="0"/>
              <a:t> </a:t>
            </a:r>
            <a:r>
              <a:rPr lang="en-MY" dirty="0" err="1"/>
              <a:t>peringkat</a:t>
            </a:r>
            <a:r>
              <a:rPr lang="en-MY" dirty="0"/>
              <a:t>. </a:t>
            </a:r>
          </a:p>
          <a:p>
            <a:r>
              <a:rPr lang="en-MY" dirty="0"/>
              <a:t>Nilai teras UTM </a:t>
            </a:r>
            <a:r>
              <a:rPr lang="en-MY" dirty="0" err="1"/>
              <a:t>perlu</a:t>
            </a:r>
            <a:r>
              <a:rPr lang="en-MY" dirty="0"/>
              <a:t> </a:t>
            </a:r>
            <a:r>
              <a:rPr lang="en-MY" dirty="0" err="1"/>
              <a:t>dipegang</a:t>
            </a:r>
            <a:r>
              <a:rPr lang="en-MY" dirty="0"/>
              <a:t> </a:t>
            </a:r>
            <a:r>
              <a:rPr lang="en-MY" dirty="0" err="1"/>
              <a:t>utuh</a:t>
            </a:r>
            <a:r>
              <a:rPr lang="en-MY" dirty="0"/>
              <a:t> oleh </a:t>
            </a:r>
            <a:r>
              <a:rPr lang="en-MY" dirty="0" err="1"/>
              <a:t>semua</a:t>
            </a:r>
            <a:r>
              <a:rPr lang="en-MY" dirty="0"/>
              <a:t> </a:t>
            </a:r>
            <a:r>
              <a:rPr lang="en-MY" dirty="0" err="1"/>
              <a:t>staf</a:t>
            </a:r>
            <a:r>
              <a:rPr lang="en-MY" dirty="0"/>
              <a:t> dan juga </a:t>
            </a:r>
            <a:r>
              <a:rPr lang="en-MY" dirty="0" err="1"/>
              <a:t>pelajar</a:t>
            </a:r>
            <a:r>
              <a:rPr lang="en-MY" dirty="0"/>
              <a:t>.</a:t>
            </a:r>
          </a:p>
          <a:p>
            <a:r>
              <a:rPr lang="en-MY" dirty="0"/>
              <a:t> Nilai teras </a:t>
            </a:r>
            <a:r>
              <a:rPr lang="en-MY" dirty="0" err="1"/>
              <a:t>ini</a:t>
            </a:r>
            <a:r>
              <a:rPr lang="en-MY" dirty="0"/>
              <a:t> </a:t>
            </a:r>
            <a:r>
              <a:rPr lang="en-MY" dirty="0" err="1"/>
              <a:t>telah</a:t>
            </a:r>
            <a:r>
              <a:rPr lang="en-MY" dirty="0"/>
              <a:t> </a:t>
            </a:r>
            <a:r>
              <a:rPr lang="en-MY" dirty="0" err="1"/>
              <a:t>mula</a:t>
            </a:r>
            <a:r>
              <a:rPr lang="en-MY" dirty="0"/>
              <a:t> </a:t>
            </a:r>
            <a:r>
              <a:rPr lang="en-MY" dirty="0" err="1"/>
              <a:t>diperkenalkan</a:t>
            </a:r>
            <a:r>
              <a:rPr lang="en-MY" dirty="0"/>
              <a:t> pada </a:t>
            </a:r>
            <a:r>
              <a:rPr lang="en-MY" dirty="0" err="1"/>
              <a:t>tahun</a:t>
            </a:r>
            <a:r>
              <a:rPr lang="en-MY" dirty="0"/>
              <a:t> 2018 oleh Naib </a:t>
            </a:r>
            <a:r>
              <a:rPr lang="en-MY" dirty="0" err="1"/>
              <a:t>Canselor</a:t>
            </a:r>
            <a:r>
              <a:rPr lang="en-MY" dirty="0"/>
              <a:t> UTM </a:t>
            </a:r>
            <a:r>
              <a:rPr lang="en-MY" dirty="0" err="1"/>
              <a:t>ke-enam</a:t>
            </a:r>
            <a:r>
              <a:rPr lang="en-MY" dirty="0"/>
              <a:t> </a:t>
            </a:r>
            <a:r>
              <a:rPr lang="en-MY" dirty="0" err="1"/>
              <a:t>iaitu</a:t>
            </a:r>
            <a:r>
              <a:rPr lang="en-MY" dirty="0"/>
              <a:t> Prof. Datuk Ir. </a:t>
            </a:r>
            <a:r>
              <a:rPr lang="en-MY" dirty="0" err="1"/>
              <a:t>Dr.</a:t>
            </a:r>
            <a:r>
              <a:rPr lang="en-MY" dirty="0"/>
              <a:t> Wahid Bin Omar.</a:t>
            </a:r>
          </a:p>
          <a:p>
            <a:r>
              <a:rPr lang="en-MY" dirty="0"/>
              <a:t>Nilai Teras </a:t>
            </a:r>
            <a:r>
              <a:rPr lang="en-MY" dirty="0" err="1"/>
              <a:t>Universiti</a:t>
            </a:r>
            <a:r>
              <a:rPr lang="en-MY" dirty="0"/>
              <a:t> </a:t>
            </a:r>
            <a:r>
              <a:rPr lang="en-MY" dirty="0" err="1"/>
              <a:t>Teknologi</a:t>
            </a:r>
            <a:r>
              <a:rPr lang="en-MY" dirty="0"/>
              <a:t> Malaysia (UTM) yang </a:t>
            </a:r>
            <a:r>
              <a:rPr lang="en-MY" dirty="0" err="1"/>
              <a:t>terdiri</a:t>
            </a:r>
            <a:r>
              <a:rPr lang="en-MY" dirty="0"/>
              <a:t> </a:t>
            </a:r>
            <a:r>
              <a:rPr lang="en-MY" dirty="0" err="1"/>
              <a:t>daripada</a:t>
            </a:r>
            <a:r>
              <a:rPr lang="en-MY" dirty="0"/>
              <a:t> </a:t>
            </a:r>
            <a:r>
              <a:rPr lang="en-MY" dirty="0" err="1"/>
              <a:t>satu</a:t>
            </a:r>
            <a:r>
              <a:rPr lang="en-MY" dirty="0"/>
              <a:t> set </a:t>
            </a:r>
            <a:r>
              <a:rPr lang="en-MY" dirty="0" err="1"/>
              <a:t>nilai</a:t>
            </a:r>
            <a:r>
              <a:rPr lang="en-MY" dirty="0"/>
              <a:t> </a:t>
            </a:r>
            <a:r>
              <a:rPr lang="en-MY" dirty="0" err="1"/>
              <a:t>unik</a:t>
            </a:r>
            <a:r>
              <a:rPr lang="en-MY" dirty="0"/>
              <a:t> yang </a:t>
            </a:r>
            <a:r>
              <a:rPr lang="en-MY" dirty="0" err="1"/>
              <a:t>dibangunkan</a:t>
            </a:r>
            <a:r>
              <a:rPr lang="en-MY" dirty="0"/>
              <a:t> oleh </a:t>
            </a:r>
            <a:r>
              <a:rPr lang="en-MY" dirty="0" err="1"/>
              <a:t>pihak</a:t>
            </a:r>
            <a:r>
              <a:rPr lang="en-MY" dirty="0"/>
              <a:t> </a:t>
            </a:r>
            <a:r>
              <a:rPr lang="en-MY" dirty="0" err="1"/>
              <a:t>pengurusan</a:t>
            </a:r>
            <a:r>
              <a:rPr lang="en-MY" dirty="0"/>
              <a:t> UTM, </a:t>
            </a:r>
            <a:r>
              <a:rPr lang="en-MY" dirty="0" err="1"/>
              <a:t>bertujuan</a:t>
            </a:r>
            <a:r>
              <a:rPr lang="en-MY" dirty="0"/>
              <a:t> </a:t>
            </a:r>
            <a:r>
              <a:rPr lang="en-MY" dirty="0" err="1"/>
              <a:t>untuk</a:t>
            </a:r>
            <a:r>
              <a:rPr lang="en-MY" dirty="0"/>
              <a:t> </a:t>
            </a:r>
            <a:r>
              <a:rPr lang="en-MY" dirty="0" err="1"/>
              <a:t>menginstitusikan</a:t>
            </a:r>
            <a:r>
              <a:rPr lang="en-MY" dirty="0"/>
              <a:t> </a:t>
            </a:r>
            <a:r>
              <a:rPr lang="en-MY" dirty="0" err="1"/>
              <a:t>nilai</a:t>
            </a:r>
            <a:r>
              <a:rPr lang="en-MY" dirty="0"/>
              <a:t> teras yang </a:t>
            </a:r>
            <a:r>
              <a:rPr lang="en-MY" dirty="0" err="1"/>
              <a:t>terdiri</a:t>
            </a:r>
            <a:r>
              <a:rPr lang="en-MY" dirty="0"/>
              <a:t> </a:t>
            </a:r>
            <a:r>
              <a:rPr lang="en-MY" dirty="0" err="1"/>
              <a:t>daripada</a:t>
            </a:r>
            <a:r>
              <a:rPr lang="en-MY" dirty="0"/>
              <a:t> </a:t>
            </a:r>
            <a:r>
              <a:rPr lang="en-MY" dirty="0" err="1"/>
              <a:t>empat</a:t>
            </a:r>
            <a:r>
              <a:rPr lang="en-MY" dirty="0"/>
              <a:t> </a:t>
            </a:r>
            <a:r>
              <a:rPr lang="en-MY" dirty="0" err="1"/>
              <a:t>komponen</a:t>
            </a:r>
            <a:r>
              <a:rPr lang="en-MY" dirty="0"/>
              <a:t> </a:t>
            </a:r>
            <a:r>
              <a:rPr lang="en-MY" dirty="0" err="1"/>
              <a:t>iaitu</a:t>
            </a:r>
            <a:r>
              <a:rPr lang="en-MY" dirty="0"/>
              <a:t> </a:t>
            </a:r>
            <a:r>
              <a:rPr lang="en-MY" b="1" dirty="0" err="1"/>
              <a:t>Integriti</a:t>
            </a:r>
            <a:r>
              <a:rPr lang="en-MY" b="1" dirty="0"/>
              <a:t>, </a:t>
            </a:r>
            <a:r>
              <a:rPr lang="en-MY" b="1" dirty="0" err="1"/>
              <a:t>Sinergi</a:t>
            </a:r>
            <a:r>
              <a:rPr lang="en-MY" b="1" dirty="0"/>
              <a:t>, </a:t>
            </a:r>
            <a:r>
              <a:rPr lang="en-MY" b="1" dirty="0" err="1"/>
              <a:t>Kecemerlangan</a:t>
            </a:r>
            <a:r>
              <a:rPr lang="en-MY" b="1" dirty="0"/>
              <a:t>, dan </a:t>
            </a:r>
            <a:r>
              <a:rPr lang="en-MY" b="1" dirty="0" err="1"/>
              <a:t>Kelestarian</a:t>
            </a:r>
            <a:r>
              <a:rPr lang="en-MY" b="1" dirty="0"/>
              <a:t> </a:t>
            </a:r>
            <a:r>
              <a:rPr lang="en-MY" dirty="0" err="1"/>
              <a:t>atau</a:t>
            </a:r>
            <a:r>
              <a:rPr lang="en-MY" dirty="0"/>
              <a:t> </a:t>
            </a:r>
            <a:r>
              <a:rPr lang="en-MY" dirty="0" err="1"/>
              <a:t>lebih</a:t>
            </a:r>
            <a:r>
              <a:rPr lang="en-MY" dirty="0"/>
              <a:t> </a:t>
            </a:r>
            <a:r>
              <a:rPr lang="en-MY" dirty="0" err="1"/>
              <a:t>dikenali</a:t>
            </a:r>
            <a:r>
              <a:rPr lang="en-MY" dirty="0"/>
              <a:t> </a:t>
            </a:r>
            <a:r>
              <a:rPr lang="en-MY" dirty="0" err="1"/>
              <a:t>sebagai</a:t>
            </a:r>
            <a:r>
              <a:rPr lang="en-MY" dirty="0"/>
              <a:t> ISES. </a:t>
            </a:r>
          </a:p>
          <a:p>
            <a:r>
              <a:rPr lang="en-MY" dirty="0" err="1"/>
              <a:t>Pelbagai</a:t>
            </a:r>
            <a:r>
              <a:rPr lang="en-MY" dirty="0"/>
              <a:t> </a:t>
            </a:r>
            <a:r>
              <a:rPr lang="en-MY" dirty="0" err="1"/>
              <a:t>pendekatan</a:t>
            </a:r>
            <a:r>
              <a:rPr lang="en-MY" dirty="0"/>
              <a:t> </a:t>
            </a:r>
            <a:r>
              <a:rPr lang="en-MY" dirty="0" err="1"/>
              <a:t>telah</a:t>
            </a:r>
            <a:r>
              <a:rPr lang="en-MY" dirty="0"/>
              <a:t> </a:t>
            </a:r>
            <a:r>
              <a:rPr lang="en-MY" dirty="0" err="1"/>
              <a:t>diambil</a:t>
            </a:r>
            <a:r>
              <a:rPr lang="en-MY" dirty="0"/>
              <a:t> </a:t>
            </a:r>
            <a:r>
              <a:rPr lang="en-MY" dirty="0" err="1"/>
              <a:t>dalam</a:t>
            </a:r>
            <a:r>
              <a:rPr lang="en-MY" dirty="0"/>
              <a:t> </a:t>
            </a:r>
            <a:r>
              <a:rPr lang="en-MY" dirty="0" err="1"/>
              <a:t>membudayakan</a:t>
            </a:r>
            <a:r>
              <a:rPr lang="en-MY" dirty="0"/>
              <a:t> </a:t>
            </a:r>
            <a:r>
              <a:rPr lang="en-MY" dirty="0" err="1"/>
              <a:t>nilai</a:t>
            </a:r>
            <a:r>
              <a:rPr lang="en-MY" dirty="0"/>
              <a:t> teras di </a:t>
            </a:r>
            <a:r>
              <a:rPr lang="en-MY" dirty="0" err="1"/>
              <a:t>dalam</a:t>
            </a:r>
            <a:r>
              <a:rPr lang="en-MY" dirty="0"/>
              <a:t> </a:t>
            </a:r>
            <a:r>
              <a:rPr lang="en-MY" dirty="0" err="1"/>
              <a:t>organisasi</a:t>
            </a:r>
            <a:r>
              <a:rPr lang="en-MY" dirty="0"/>
              <a:t>. </a:t>
            </a:r>
          </a:p>
          <a:p>
            <a:r>
              <a:rPr lang="en-MY" dirty="0" err="1"/>
              <a:t>Pengukuran</a:t>
            </a:r>
            <a:r>
              <a:rPr lang="en-MY" dirty="0"/>
              <a:t> </a:t>
            </a:r>
            <a:r>
              <a:rPr lang="en-MY" dirty="0" err="1"/>
              <a:t>nilai</a:t>
            </a:r>
            <a:r>
              <a:rPr lang="en-MY" dirty="0"/>
              <a:t> teras </a:t>
            </a:r>
            <a:r>
              <a:rPr lang="en-MY" dirty="0" err="1"/>
              <a:t>organisasi</a:t>
            </a:r>
            <a:r>
              <a:rPr lang="en-MY" dirty="0"/>
              <a:t> </a:t>
            </a:r>
            <a:r>
              <a:rPr lang="en-MY" dirty="0" err="1"/>
              <a:t>amat</a:t>
            </a:r>
            <a:r>
              <a:rPr lang="en-MY" dirty="0"/>
              <a:t> </a:t>
            </a:r>
            <a:r>
              <a:rPr lang="en-MY" dirty="0" err="1"/>
              <a:t>penting</a:t>
            </a:r>
            <a:r>
              <a:rPr lang="en-MY" dirty="0"/>
              <a:t> di </a:t>
            </a:r>
            <a:r>
              <a:rPr lang="en-MY" dirty="0" err="1"/>
              <a:t>dalam</a:t>
            </a:r>
            <a:r>
              <a:rPr lang="en-MY" dirty="0"/>
              <a:t> </a:t>
            </a:r>
            <a:r>
              <a:rPr lang="en-MY" dirty="0" err="1"/>
              <a:t>memastikan</a:t>
            </a:r>
            <a:r>
              <a:rPr lang="en-MY" dirty="0"/>
              <a:t> </a:t>
            </a:r>
            <a:r>
              <a:rPr lang="en-MY" dirty="0" err="1"/>
              <a:t>imej</a:t>
            </a:r>
            <a:r>
              <a:rPr lang="en-MY" dirty="0"/>
              <a:t> </a:t>
            </a:r>
            <a:r>
              <a:rPr lang="en-MY" dirty="0" err="1"/>
              <a:t>organisasi</a:t>
            </a:r>
            <a:r>
              <a:rPr lang="en-MY" dirty="0"/>
              <a:t> </a:t>
            </a:r>
            <a:r>
              <a:rPr lang="en-MY" dirty="0" err="1"/>
              <a:t>sentiasa</a:t>
            </a:r>
            <a:r>
              <a:rPr lang="en-MY" dirty="0"/>
              <a:t> </a:t>
            </a:r>
            <a:r>
              <a:rPr lang="en-MY" dirty="0" err="1"/>
              <a:t>terpelihara</a:t>
            </a:r>
            <a:r>
              <a:rPr lang="en-MY" dirty="0"/>
              <a:t>. </a:t>
            </a:r>
            <a:r>
              <a:rPr lang="en-MY" dirty="0" err="1"/>
              <a:t>Namun</a:t>
            </a:r>
            <a:r>
              <a:rPr lang="en-MY" dirty="0"/>
              <a:t>, </a:t>
            </a:r>
            <a:r>
              <a:rPr lang="en-MY" dirty="0" err="1"/>
              <a:t>inisiatif</a:t>
            </a:r>
            <a:r>
              <a:rPr lang="en-MY" dirty="0"/>
              <a:t> </a:t>
            </a:r>
            <a:r>
              <a:rPr lang="en-MY" dirty="0" err="1"/>
              <a:t>ini</a:t>
            </a:r>
            <a:r>
              <a:rPr lang="en-MY" dirty="0"/>
              <a:t> </a:t>
            </a:r>
            <a:r>
              <a:rPr lang="en-MY" dirty="0" err="1"/>
              <a:t>masih</a:t>
            </a:r>
            <a:r>
              <a:rPr lang="en-MY" dirty="0"/>
              <a:t> </a:t>
            </a:r>
            <a:r>
              <a:rPr lang="en-MY" dirty="0" err="1"/>
              <a:t>terlalu</a:t>
            </a:r>
            <a:r>
              <a:rPr lang="en-MY" dirty="0"/>
              <a:t> </a:t>
            </a:r>
            <a:r>
              <a:rPr lang="en-MY" dirty="0" err="1"/>
              <a:t>asing</a:t>
            </a:r>
            <a:r>
              <a:rPr lang="en-MY" dirty="0"/>
              <a:t> </a:t>
            </a:r>
            <a:r>
              <a:rPr lang="en-MY" dirty="0" err="1"/>
              <a:t>walaupun</a:t>
            </a:r>
            <a:r>
              <a:rPr lang="en-MY" dirty="0"/>
              <a:t> </a:t>
            </a:r>
            <a:r>
              <a:rPr lang="en-MY" dirty="0" err="1"/>
              <a:t>telah</a:t>
            </a:r>
            <a:r>
              <a:rPr lang="en-MY" dirty="0"/>
              <a:t> </a:t>
            </a:r>
            <a:r>
              <a:rPr lang="en-MY" dirty="0" err="1"/>
              <a:t>diamalkan</a:t>
            </a:r>
            <a:r>
              <a:rPr lang="en-MY" dirty="0"/>
              <a:t> </a:t>
            </a:r>
            <a:r>
              <a:rPr lang="en-MY" dirty="0" err="1"/>
              <a:t>sekian</a:t>
            </a:r>
            <a:r>
              <a:rPr lang="en-MY" dirty="0"/>
              <a:t> lama </a:t>
            </a:r>
            <a:r>
              <a:rPr lang="en-MY" dirty="0" err="1"/>
              <a:t>bagi</a:t>
            </a:r>
            <a:r>
              <a:rPr lang="en-MY" dirty="0"/>
              <a:t> </a:t>
            </a:r>
            <a:r>
              <a:rPr lang="en-MY" dirty="0" err="1"/>
              <a:t>kebanyakkan</a:t>
            </a:r>
            <a:r>
              <a:rPr lang="en-MY" dirty="0"/>
              <a:t> </a:t>
            </a:r>
            <a:r>
              <a:rPr lang="en-MY" dirty="0" err="1"/>
              <a:t>organisasi</a:t>
            </a:r>
            <a:r>
              <a:rPr lang="en-MY" dirty="0"/>
              <a:t> di dunia</a:t>
            </a:r>
          </a:p>
        </p:txBody>
      </p:sp>
    </p:spTree>
    <p:extLst>
      <p:ext uri="{BB962C8B-B14F-4D97-AF65-F5344CB8AC3E}">
        <p14:creationId xmlns:p14="http://schemas.microsoft.com/office/powerpoint/2010/main" val="13384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4C59-4AC3-F7B6-411A-86CB658774B6}"/>
              </a:ext>
            </a:extLst>
          </p:cNvPr>
          <p:cNvSpPr>
            <a:spLocks noGrp="1"/>
          </p:cNvSpPr>
          <p:nvPr>
            <p:ph type="title"/>
          </p:nvPr>
        </p:nvSpPr>
        <p:spPr/>
        <p:txBody>
          <a:bodyPr/>
          <a:lstStyle/>
          <a:p>
            <a:r>
              <a:rPr lang="en-MY" b="1" dirty="0"/>
              <a:t>1- INTEGRITI/ INTEGRITY</a:t>
            </a:r>
          </a:p>
        </p:txBody>
      </p:sp>
      <p:sp>
        <p:nvSpPr>
          <p:cNvPr id="3" name="Content Placeholder 2">
            <a:extLst>
              <a:ext uri="{FF2B5EF4-FFF2-40B4-BE49-F238E27FC236}">
                <a16:creationId xmlns:a16="http://schemas.microsoft.com/office/drawing/2014/main" id="{AF4F1D64-BF37-6BE4-0373-73AE0F157959}"/>
              </a:ext>
            </a:extLst>
          </p:cNvPr>
          <p:cNvSpPr>
            <a:spLocks noGrp="1"/>
          </p:cNvSpPr>
          <p:nvPr>
            <p:ph idx="1"/>
          </p:nvPr>
        </p:nvSpPr>
        <p:spPr/>
        <p:txBody>
          <a:bodyPr/>
          <a:lstStyle/>
          <a:p>
            <a:r>
              <a:rPr lang="en-MY" dirty="0" err="1"/>
              <a:t>Ia</a:t>
            </a:r>
            <a:r>
              <a:rPr lang="en-MY" dirty="0"/>
              <a:t> </a:t>
            </a:r>
            <a:r>
              <a:rPr lang="en-MY" dirty="0" err="1"/>
              <a:t>menuntut</a:t>
            </a:r>
            <a:r>
              <a:rPr lang="en-MY" dirty="0"/>
              <a:t> </a:t>
            </a:r>
            <a:r>
              <a:rPr lang="en-MY" dirty="0" err="1"/>
              <a:t>kepatuhan</a:t>
            </a:r>
            <a:r>
              <a:rPr lang="en-MY" dirty="0"/>
              <a:t> </a:t>
            </a:r>
            <a:r>
              <a:rPr lang="en-MY" dirty="0" err="1"/>
              <a:t>terhadap</a:t>
            </a:r>
            <a:r>
              <a:rPr lang="en-MY" dirty="0"/>
              <a:t> </a:t>
            </a:r>
            <a:r>
              <a:rPr lang="en-MY" dirty="0" err="1"/>
              <a:t>nilai</a:t>
            </a:r>
            <a:r>
              <a:rPr lang="en-MY" dirty="0"/>
              <a:t> moral yang </a:t>
            </a:r>
            <a:r>
              <a:rPr lang="en-MY" dirty="0" err="1"/>
              <a:t>baik</a:t>
            </a:r>
            <a:r>
              <a:rPr lang="en-MY" dirty="0"/>
              <a:t> dan </a:t>
            </a:r>
            <a:r>
              <a:rPr lang="en-MY" dirty="0" err="1"/>
              <a:t>prinsip</a:t>
            </a:r>
            <a:r>
              <a:rPr lang="en-MY" dirty="0"/>
              <a:t> </a:t>
            </a:r>
            <a:r>
              <a:rPr lang="en-MY" dirty="0" err="1"/>
              <a:t>etika</a:t>
            </a:r>
            <a:r>
              <a:rPr lang="en-MY" dirty="0"/>
              <a:t> yang </a:t>
            </a:r>
            <a:r>
              <a:rPr lang="en-MY" dirty="0" err="1"/>
              <a:t>kuat</a:t>
            </a:r>
            <a:r>
              <a:rPr lang="en-MY" dirty="0"/>
              <a:t>. </a:t>
            </a:r>
          </a:p>
          <a:p>
            <a:r>
              <a:rPr lang="en-MY" dirty="0"/>
              <a:t>Kebajikan yang </a:t>
            </a:r>
            <a:r>
              <a:rPr lang="en-MY" dirty="0" err="1"/>
              <a:t>mulia</a:t>
            </a:r>
            <a:r>
              <a:rPr lang="en-MY" dirty="0"/>
              <a:t> </a:t>
            </a:r>
            <a:r>
              <a:rPr lang="en-MY" dirty="0" err="1"/>
              <a:t>ini</a:t>
            </a:r>
            <a:r>
              <a:rPr lang="en-MY" dirty="0"/>
              <a:t> </a:t>
            </a:r>
            <a:r>
              <a:rPr lang="en-MY" dirty="0" err="1"/>
              <a:t>harus</a:t>
            </a:r>
            <a:r>
              <a:rPr lang="en-MY" dirty="0"/>
              <a:t> </a:t>
            </a:r>
            <a:r>
              <a:rPr lang="en-MY" dirty="0" err="1"/>
              <a:t>diabadikan</a:t>
            </a:r>
            <a:r>
              <a:rPr lang="en-MY" dirty="0"/>
              <a:t> </a:t>
            </a:r>
            <a:r>
              <a:rPr lang="en-MY" dirty="0" err="1"/>
              <a:t>dalam</a:t>
            </a:r>
            <a:r>
              <a:rPr lang="en-MY" dirty="0"/>
              <a:t> </a:t>
            </a:r>
            <a:r>
              <a:rPr lang="en-MY" dirty="0" err="1"/>
              <a:t>hati</a:t>
            </a:r>
            <a:r>
              <a:rPr lang="en-MY" dirty="0"/>
              <a:t> dan </a:t>
            </a:r>
            <a:r>
              <a:rPr lang="en-MY" dirty="0" err="1"/>
              <a:t>jiwa</a:t>
            </a:r>
            <a:r>
              <a:rPr lang="en-MY" dirty="0"/>
              <a:t> </a:t>
            </a:r>
            <a:r>
              <a:rPr lang="en-MY" dirty="0" err="1"/>
              <a:t>kita</a:t>
            </a:r>
            <a:r>
              <a:rPr lang="en-MY" dirty="0"/>
              <a:t>, dan </a:t>
            </a:r>
            <a:r>
              <a:rPr lang="en-MY" dirty="0" err="1"/>
              <a:t>ditunjukkan</a:t>
            </a:r>
            <a:r>
              <a:rPr lang="en-MY" dirty="0"/>
              <a:t> </a:t>
            </a:r>
            <a:r>
              <a:rPr lang="en-MY" dirty="0" err="1"/>
              <a:t>dalam</a:t>
            </a:r>
            <a:r>
              <a:rPr lang="en-MY" dirty="0"/>
              <a:t> </a:t>
            </a:r>
            <a:r>
              <a:rPr lang="en-MY" dirty="0" err="1"/>
              <a:t>kesetiaan</a:t>
            </a:r>
            <a:r>
              <a:rPr lang="en-MY" dirty="0"/>
              <a:t>, </a:t>
            </a:r>
            <a:r>
              <a:rPr lang="en-MY" dirty="0" err="1"/>
              <a:t>watak</a:t>
            </a:r>
            <a:r>
              <a:rPr lang="en-MY" dirty="0"/>
              <a:t>, </a:t>
            </a:r>
            <a:r>
              <a:rPr lang="en-MY" dirty="0" err="1"/>
              <a:t>tingkah</a:t>
            </a:r>
            <a:r>
              <a:rPr lang="en-MY" dirty="0"/>
              <a:t> </a:t>
            </a:r>
            <a:r>
              <a:rPr lang="en-MY" dirty="0" err="1"/>
              <a:t>laku</a:t>
            </a:r>
            <a:r>
              <a:rPr lang="en-MY" dirty="0"/>
              <a:t>, </a:t>
            </a:r>
            <a:r>
              <a:rPr lang="en-MY" dirty="0" err="1"/>
              <a:t>perbuatan</a:t>
            </a:r>
            <a:r>
              <a:rPr lang="en-MY" dirty="0"/>
              <a:t> dan </a:t>
            </a:r>
            <a:r>
              <a:rPr lang="en-MY" dirty="0" err="1"/>
              <a:t>tindakan</a:t>
            </a:r>
            <a:r>
              <a:rPr lang="en-MY" dirty="0"/>
              <a:t> </a:t>
            </a:r>
            <a:r>
              <a:rPr lang="en-MY" dirty="0" err="1"/>
              <a:t>kita</a:t>
            </a:r>
            <a:r>
              <a:rPr lang="en-MY" dirty="0"/>
              <a:t> </a:t>
            </a:r>
            <a:r>
              <a:rPr lang="en-MY" dirty="0" err="1"/>
              <a:t>dengan</a:t>
            </a:r>
            <a:r>
              <a:rPr lang="en-MY" dirty="0"/>
              <a:t> </a:t>
            </a:r>
            <a:r>
              <a:rPr lang="en-MY" dirty="0" err="1"/>
              <a:t>kebijaksanaan</a:t>
            </a:r>
            <a:r>
              <a:rPr lang="en-MY" dirty="0"/>
              <a:t> dan </a:t>
            </a:r>
            <a:r>
              <a:rPr lang="en-MY" dirty="0" err="1"/>
              <a:t>kepercayaan</a:t>
            </a:r>
            <a:r>
              <a:rPr lang="en-MY" dirty="0"/>
              <a:t>.</a:t>
            </a:r>
          </a:p>
          <a:p>
            <a:r>
              <a:rPr lang="en-MY" dirty="0" err="1"/>
              <a:t>Integriti</a:t>
            </a:r>
            <a:r>
              <a:rPr lang="en-MY" dirty="0"/>
              <a:t> </a:t>
            </a:r>
            <a:r>
              <a:rPr lang="en-MY" dirty="0" err="1"/>
              <a:t>ini</a:t>
            </a:r>
            <a:r>
              <a:rPr lang="en-MY" dirty="0"/>
              <a:t> </a:t>
            </a:r>
            <a:r>
              <a:rPr lang="en-MY" dirty="0" err="1"/>
              <a:t>boleh</a:t>
            </a:r>
            <a:r>
              <a:rPr lang="en-MY" dirty="0"/>
              <a:t> </a:t>
            </a:r>
            <a:r>
              <a:rPr lang="en-MY" dirty="0" err="1"/>
              <a:t>dipupuk</a:t>
            </a:r>
            <a:r>
              <a:rPr lang="en-MY" dirty="0"/>
              <a:t> </a:t>
            </a:r>
            <a:r>
              <a:rPr lang="en-MY" dirty="0" err="1"/>
              <a:t>dalam</a:t>
            </a:r>
            <a:r>
              <a:rPr lang="en-MY" dirty="0"/>
              <a:t> </a:t>
            </a:r>
            <a:r>
              <a:rPr lang="en-MY" dirty="0" err="1"/>
              <a:t>kalangan</a:t>
            </a:r>
            <a:r>
              <a:rPr lang="en-MY" dirty="0"/>
              <a:t> </a:t>
            </a:r>
            <a:r>
              <a:rPr lang="en-MY" dirty="0" err="1"/>
              <a:t>individu</a:t>
            </a:r>
            <a:r>
              <a:rPr lang="en-MY" dirty="0"/>
              <a:t>, Masyarakat dan negara.</a:t>
            </a:r>
          </a:p>
        </p:txBody>
      </p:sp>
      <p:pic>
        <p:nvPicPr>
          <p:cNvPr id="5" name="Picture 4">
            <a:extLst>
              <a:ext uri="{FF2B5EF4-FFF2-40B4-BE49-F238E27FC236}">
                <a16:creationId xmlns:a16="http://schemas.microsoft.com/office/drawing/2014/main" id="{37FF22AF-0F19-9B49-ED85-7EAD8B1DD302}"/>
              </a:ext>
            </a:extLst>
          </p:cNvPr>
          <p:cNvPicPr>
            <a:picLocks noChangeAspect="1"/>
          </p:cNvPicPr>
          <p:nvPr/>
        </p:nvPicPr>
        <p:blipFill>
          <a:blip r:embed="rId2"/>
          <a:stretch>
            <a:fillRect/>
          </a:stretch>
        </p:blipFill>
        <p:spPr>
          <a:xfrm>
            <a:off x="10274532" y="205639"/>
            <a:ext cx="1644534" cy="1644534"/>
          </a:xfrm>
          <a:prstGeom prst="rect">
            <a:avLst/>
          </a:prstGeom>
        </p:spPr>
      </p:pic>
      <p:pic>
        <p:nvPicPr>
          <p:cNvPr id="4098" name="Picture 2" descr="Krisis Integriti Dalam Politik Malaysia - Berita Parti Islam Se Malaysia  (PAS)">
            <a:extLst>
              <a:ext uri="{FF2B5EF4-FFF2-40B4-BE49-F238E27FC236}">
                <a16:creationId xmlns:a16="http://schemas.microsoft.com/office/drawing/2014/main" id="{935D478E-8165-3105-FD5E-D112E6499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298" y="4562749"/>
            <a:ext cx="2786149" cy="208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50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tegrity Message - Lembaga Kemajuan Johor Tenggara">
            <a:extLst>
              <a:ext uri="{FF2B5EF4-FFF2-40B4-BE49-F238E27FC236}">
                <a16:creationId xmlns:a16="http://schemas.microsoft.com/office/drawing/2014/main" id="{8B7AAA1B-7F64-90BA-6E8A-D7AAE81AF8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6141" y="2050069"/>
            <a:ext cx="3256230" cy="46054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10D28D3-13F4-5BDA-5827-A9C8DC0FEE18}"/>
              </a:ext>
            </a:extLst>
          </p:cNvPr>
          <p:cNvPicPr>
            <a:picLocks noChangeAspect="1"/>
          </p:cNvPicPr>
          <p:nvPr/>
        </p:nvPicPr>
        <p:blipFill>
          <a:blip r:embed="rId3"/>
          <a:stretch>
            <a:fillRect/>
          </a:stretch>
        </p:blipFill>
        <p:spPr>
          <a:xfrm>
            <a:off x="4687944" y="2050069"/>
            <a:ext cx="3347642" cy="2507500"/>
          </a:xfrm>
          <a:prstGeom prst="rect">
            <a:avLst/>
          </a:prstGeom>
        </p:spPr>
      </p:pic>
      <p:pic>
        <p:nvPicPr>
          <p:cNvPr id="5124" name="Picture 4" descr="60 Integrity Quotes for Life and Work (ETHICS)">
            <a:extLst>
              <a:ext uri="{FF2B5EF4-FFF2-40B4-BE49-F238E27FC236}">
                <a16:creationId xmlns:a16="http://schemas.microsoft.com/office/drawing/2014/main" id="{3F9DD04A-216A-AA2D-2E01-9366F4912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780" y="2050069"/>
            <a:ext cx="2523518" cy="25235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CD6C76-FEAE-FA7B-365D-1E2CF94EE89E}"/>
              </a:ext>
            </a:extLst>
          </p:cNvPr>
          <p:cNvPicPr>
            <a:picLocks noChangeAspect="1"/>
          </p:cNvPicPr>
          <p:nvPr/>
        </p:nvPicPr>
        <p:blipFill>
          <a:blip r:embed="rId5"/>
          <a:stretch>
            <a:fillRect/>
          </a:stretch>
        </p:blipFill>
        <p:spPr>
          <a:xfrm>
            <a:off x="6361765" y="4693303"/>
            <a:ext cx="3821169" cy="1799572"/>
          </a:xfrm>
          <a:prstGeom prst="rect">
            <a:avLst/>
          </a:prstGeom>
        </p:spPr>
      </p:pic>
    </p:spTree>
    <p:extLst>
      <p:ext uri="{BB962C8B-B14F-4D97-AF65-F5344CB8AC3E}">
        <p14:creationId xmlns:p14="http://schemas.microsoft.com/office/powerpoint/2010/main" val="370776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77EE-35C3-9BA0-EC28-747AE15B34AA}"/>
              </a:ext>
            </a:extLst>
          </p:cNvPr>
          <p:cNvSpPr>
            <a:spLocks noGrp="1"/>
          </p:cNvSpPr>
          <p:nvPr>
            <p:ph type="title"/>
          </p:nvPr>
        </p:nvSpPr>
        <p:spPr/>
        <p:txBody>
          <a:bodyPr/>
          <a:lstStyle/>
          <a:p>
            <a:r>
              <a:rPr lang="en-MY" b="1" dirty="0"/>
              <a:t>2- SYNERGY/ SINERGI</a:t>
            </a:r>
          </a:p>
        </p:txBody>
      </p:sp>
      <p:sp>
        <p:nvSpPr>
          <p:cNvPr id="3" name="Content Placeholder 2">
            <a:extLst>
              <a:ext uri="{FF2B5EF4-FFF2-40B4-BE49-F238E27FC236}">
                <a16:creationId xmlns:a16="http://schemas.microsoft.com/office/drawing/2014/main" id="{C83CF4EF-9291-A658-39C5-642DEF0602B6}"/>
              </a:ext>
            </a:extLst>
          </p:cNvPr>
          <p:cNvSpPr>
            <a:spLocks noGrp="1"/>
          </p:cNvSpPr>
          <p:nvPr>
            <p:ph idx="1"/>
          </p:nvPr>
        </p:nvSpPr>
        <p:spPr/>
        <p:txBody>
          <a:bodyPr/>
          <a:lstStyle/>
          <a:p>
            <a:r>
              <a:rPr lang="en-MY" dirty="0" err="1"/>
              <a:t>Menanamkan</a:t>
            </a:r>
            <a:r>
              <a:rPr lang="en-MY" dirty="0"/>
              <a:t> </a:t>
            </a:r>
            <a:r>
              <a:rPr lang="en-MY" dirty="0" err="1"/>
              <a:t>semangat</a:t>
            </a:r>
            <a:r>
              <a:rPr lang="en-MY" dirty="0"/>
              <a:t> </a:t>
            </a:r>
            <a:r>
              <a:rPr lang="en-MY" dirty="0" err="1"/>
              <a:t>berpasukan</a:t>
            </a:r>
            <a:r>
              <a:rPr lang="en-MY" dirty="0"/>
              <a:t>, </a:t>
            </a:r>
            <a:r>
              <a:rPr lang="en-MY" dirty="0" err="1"/>
              <a:t>kebersamaan</a:t>
            </a:r>
            <a:r>
              <a:rPr lang="en-MY" dirty="0"/>
              <a:t>, </a:t>
            </a:r>
            <a:r>
              <a:rPr lang="en-MY" dirty="0" err="1"/>
              <a:t>inklusif</a:t>
            </a:r>
            <a:r>
              <a:rPr lang="en-MY" dirty="0"/>
              <a:t>, </a:t>
            </a:r>
            <a:r>
              <a:rPr lang="en-MY" dirty="0" err="1"/>
              <a:t>kolegial</a:t>
            </a:r>
            <a:r>
              <a:rPr lang="en-MY" dirty="0"/>
              <a:t>, rasa </a:t>
            </a:r>
            <a:r>
              <a:rPr lang="en-MY" dirty="0" err="1"/>
              <a:t>hormat</a:t>
            </a:r>
            <a:r>
              <a:rPr lang="en-MY" dirty="0"/>
              <a:t>, </a:t>
            </a:r>
            <a:r>
              <a:rPr lang="en-MY" dirty="0" err="1"/>
              <a:t>kerendahan</a:t>
            </a:r>
            <a:r>
              <a:rPr lang="en-MY" dirty="0"/>
              <a:t> </a:t>
            </a:r>
            <a:r>
              <a:rPr lang="en-MY" dirty="0" err="1"/>
              <a:t>hati</a:t>
            </a:r>
            <a:r>
              <a:rPr lang="en-MY" dirty="0"/>
              <a:t>, </a:t>
            </a:r>
            <a:r>
              <a:rPr lang="en-MY" dirty="0" err="1"/>
              <a:t>kerjasama</a:t>
            </a:r>
            <a:r>
              <a:rPr lang="en-MY" dirty="0"/>
              <a:t> dan </a:t>
            </a:r>
            <a:r>
              <a:rPr lang="en-MY" dirty="0" err="1"/>
              <a:t>kolaborasi</a:t>
            </a:r>
            <a:r>
              <a:rPr lang="en-MY" dirty="0"/>
              <a:t>.</a:t>
            </a:r>
          </a:p>
          <a:p>
            <a:r>
              <a:rPr lang="en-MY" dirty="0" err="1"/>
              <a:t>Ini</a:t>
            </a:r>
            <a:r>
              <a:rPr lang="en-MY" dirty="0"/>
              <a:t> juga </a:t>
            </a:r>
            <a:r>
              <a:rPr lang="en-MY" dirty="0" err="1"/>
              <a:t>melahirkan</a:t>
            </a:r>
            <a:r>
              <a:rPr lang="en-MY" dirty="0"/>
              <a:t> rasa </a:t>
            </a:r>
            <a:r>
              <a:rPr lang="en-MY" dirty="0" err="1"/>
              <a:t>tidak</a:t>
            </a:r>
            <a:r>
              <a:rPr lang="en-MY" dirty="0"/>
              <a:t> </a:t>
            </a:r>
            <a:r>
              <a:rPr lang="en-MY" dirty="0" err="1"/>
              <a:t>mementingkan</a:t>
            </a:r>
            <a:r>
              <a:rPr lang="en-MY" dirty="0"/>
              <a:t> </a:t>
            </a:r>
            <a:r>
              <a:rPr lang="en-MY" dirty="0" err="1"/>
              <a:t>diri</a:t>
            </a:r>
            <a:r>
              <a:rPr lang="en-MY" dirty="0"/>
              <a:t> </a:t>
            </a:r>
            <a:r>
              <a:rPr lang="en-MY" dirty="0" err="1"/>
              <a:t>sendiri</a:t>
            </a:r>
            <a:r>
              <a:rPr lang="en-MY" dirty="0"/>
              <a:t>, yang </a:t>
            </a:r>
            <a:r>
              <a:rPr lang="en-MY" dirty="0" err="1"/>
              <a:t>disebabkan</a:t>
            </a:r>
            <a:r>
              <a:rPr lang="en-MY" dirty="0"/>
              <a:t> oleh </a:t>
            </a:r>
            <a:r>
              <a:rPr lang="en-MY" dirty="0" err="1"/>
              <a:t>kepedulian</a:t>
            </a:r>
            <a:r>
              <a:rPr lang="en-MY" dirty="0"/>
              <a:t> dan </a:t>
            </a:r>
            <a:r>
              <a:rPr lang="en-MY" dirty="0" err="1"/>
              <a:t>kepedulian</a:t>
            </a:r>
            <a:r>
              <a:rPr lang="en-MY" dirty="0"/>
              <a:t> </a:t>
            </a:r>
            <a:r>
              <a:rPr lang="en-MY" dirty="0" err="1"/>
              <a:t>terhadap</a:t>
            </a:r>
            <a:r>
              <a:rPr lang="en-MY" dirty="0"/>
              <a:t> orang lain di </a:t>
            </a:r>
            <a:r>
              <a:rPr lang="en-MY" dirty="0" err="1"/>
              <a:t>atas</a:t>
            </a:r>
            <a:r>
              <a:rPr lang="en-MY" dirty="0"/>
              <a:t> </a:t>
            </a:r>
            <a:r>
              <a:rPr lang="en-MY" dirty="0" err="1"/>
              <a:t>diri</a:t>
            </a:r>
            <a:r>
              <a:rPr lang="en-MY" dirty="0"/>
              <a:t> </a:t>
            </a:r>
            <a:r>
              <a:rPr lang="en-MY" dirty="0" err="1"/>
              <a:t>sendiri</a:t>
            </a:r>
            <a:r>
              <a:rPr lang="en-MY" dirty="0"/>
              <a:t>, </a:t>
            </a:r>
            <a:r>
              <a:rPr lang="en-MY" dirty="0" err="1"/>
              <a:t>sambil</a:t>
            </a:r>
            <a:r>
              <a:rPr lang="en-MY" dirty="0"/>
              <a:t> </a:t>
            </a:r>
            <a:r>
              <a:rPr lang="en-MY" dirty="0" err="1"/>
              <a:t>merangkumi</a:t>
            </a:r>
            <a:r>
              <a:rPr lang="en-MY" dirty="0"/>
              <a:t> </a:t>
            </a:r>
            <a:r>
              <a:rPr lang="en-MY" dirty="0" err="1"/>
              <a:t>kepelbagaian</a:t>
            </a:r>
            <a:r>
              <a:rPr lang="en-MY" dirty="0"/>
              <a:t> dan </a:t>
            </a:r>
            <a:r>
              <a:rPr lang="en-MY" dirty="0" err="1"/>
              <a:t>menghargai</a:t>
            </a:r>
            <a:r>
              <a:rPr lang="en-MY" dirty="0"/>
              <a:t> </a:t>
            </a:r>
            <a:r>
              <a:rPr lang="en-MY" dirty="0" err="1"/>
              <a:t>perbezaan</a:t>
            </a:r>
            <a:r>
              <a:rPr lang="en-MY" dirty="0"/>
              <a:t>.</a:t>
            </a:r>
          </a:p>
        </p:txBody>
      </p:sp>
      <p:pic>
        <p:nvPicPr>
          <p:cNvPr id="2050" name="Picture 2" descr="Letter s - Free logo icons">
            <a:extLst>
              <a:ext uri="{FF2B5EF4-FFF2-40B4-BE49-F238E27FC236}">
                <a16:creationId xmlns:a16="http://schemas.microsoft.com/office/drawing/2014/main" id="{1DD2EFC4-5F22-476C-7077-63744E6A2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3229" y="147205"/>
            <a:ext cx="18288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3D43B-01A2-7167-04EE-ED0C159A7A1D}"/>
              </a:ext>
            </a:extLst>
          </p:cNvPr>
          <p:cNvPicPr>
            <a:picLocks noChangeAspect="1"/>
          </p:cNvPicPr>
          <p:nvPr/>
        </p:nvPicPr>
        <p:blipFill>
          <a:blip r:embed="rId3"/>
          <a:stretch>
            <a:fillRect/>
          </a:stretch>
        </p:blipFill>
        <p:spPr>
          <a:xfrm>
            <a:off x="1291417" y="4383578"/>
            <a:ext cx="4804583" cy="2260980"/>
          </a:xfrm>
          <a:prstGeom prst="rect">
            <a:avLst/>
          </a:prstGeom>
        </p:spPr>
      </p:pic>
      <p:pic>
        <p:nvPicPr>
          <p:cNvPr id="5" name="Picture 4">
            <a:extLst>
              <a:ext uri="{FF2B5EF4-FFF2-40B4-BE49-F238E27FC236}">
                <a16:creationId xmlns:a16="http://schemas.microsoft.com/office/drawing/2014/main" id="{35AAB2B1-6032-A0FE-4C69-7B525D6AAD2C}"/>
              </a:ext>
            </a:extLst>
          </p:cNvPr>
          <p:cNvPicPr>
            <a:picLocks noChangeAspect="1"/>
          </p:cNvPicPr>
          <p:nvPr/>
        </p:nvPicPr>
        <p:blipFill>
          <a:blip r:embed="rId4"/>
          <a:stretch>
            <a:fillRect/>
          </a:stretch>
        </p:blipFill>
        <p:spPr>
          <a:xfrm>
            <a:off x="7572467" y="4336242"/>
            <a:ext cx="3328116" cy="2305028"/>
          </a:xfrm>
          <a:prstGeom prst="rect">
            <a:avLst/>
          </a:prstGeom>
        </p:spPr>
      </p:pic>
    </p:spTree>
    <p:extLst>
      <p:ext uri="{BB962C8B-B14F-4D97-AF65-F5344CB8AC3E}">
        <p14:creationId xmlns:p14="http://schemas.microsoft.com/office/powerpoint/2010/main" val="1974883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9A01-E2DD-6981-0513-F32BD1A993AD}"/>
              </a:ext>
            </a:extLst>
          </p:cNvPr>
          <p:cNvSpPr>
            <a:spLocks noGrp="1"/>
          </p:cNvSpPr>
          <p:nvPr>
            <p:ph type="title"/>
          </p:nvPr>
        </p:nvSpPr>
        <p:spPr/>
        <p:txBody>
          <a:bodyPr/>
          <a:lstStyle/>
          <a:p>
            <a:r>
              <a:rPr lang="en-MY" b="1" dirty="0"/>
              <a:t>3-EXCELLENCE (KECEMERLANGAN)</a:t>
            </a:r>
          </a:p>
        </p:txBody>
      </p:sp>
      <p:sp>
        <p:nvSpPr>
          <p:cNvPr id="3" name="Content Placeholder 2">
            <a:extLst>
              <a:ext uri="{FF2B5EF4-FFF2-40B4-BE49-F238E27FC236}">
                <a16:creationId xmlns:a16="http://schemas.microsoft.com/office/drawing/2014/main" id="{147D417E-83C3-3A10-A65F-7D0E5F097BE5}"/>
              </a:ext>
            </a:extLst>
          </p:cNvPr>
          <p:cNvSpPr>
            <a:spLocks noGrp="1"/>
          </p:cNvSpPr>
          <p:nvPr>
            <p:ph idx="1"/>
          </p:nvPr>
        </p:nvSpPr>
        <p:spPr>
          <a:xfrm>
            <a:off x="838200" y="1690688"/>
            <a:ext cx="10515600" cy="4351338"/>
          </a:xfrm>
        </p:spPr>
        <p:txBody>
          <a:bodyPr/>
          <a:lstStyle/>
          <a:p>
            <a:r>
              <a:rPr lang="en-MY" dirty="0" err="1"/>
              <a:t>Keunggulan</a:t>
            </a:r>
            <a:r>
              <a:rPr lang="en-MY" dirty="0"/>
              <a:t> </a:t>
            </a:r>
            <a:r>
              <a:rPr lang="en-MY" dirty="0" err="1"/>
              <a:t>ke</a:t>
            </a:r>
            <a:r>
              <a:rPr lang="en-MY" dirty="0"/>
              <a:t> </a:t>
            </a:r>
            <a:r>
              <a:rPr lang="en-MY" dirty="0" err="1"/>
              <a:t>arah</a:t>
            </a:r>
            <a:r>
              <a:rPr lang="en-MY" dirty="0"/>
              <a:t> </a:t>
            </a:r>
            <a:r>
              <a:rPr lang="en-MY" dirty="0" err="1"/>
              <a:t>prestasi</a:t>
            </a:r>
            <a:r>
              <a:rPr lang="en-MY" dirty="0"/>
              <a:t> dan </a:t>
            </a:r>
            <a:r>
              <a:rPr lang="en-MY" dirty="0" err="1"/>
              <a:t>penyampaian</a:t>
            </a:r>
            <a:r>
              <a:rPr lang="en-MY" dirty="0"/>
              <a:t> yang </a:t>
            </a:r>
            <a:r>
              <a:rPr lang="en-MY" dirty="0" err="1"/>
              <a:t>tinggi</a:t>
            </a:r>
            <a:r>
              <a:rPr lang="en-MY" dirty="0"/>
              <a:t> </a:t>
            </a:r>
            <a:r>
              <a:rPr lang="en-MY" dirty="0" err="1"/>
              <a:t>akan</a:t>
            </a:r>
            <a:r>
              <a:rPr lang="en-MY" dirty="0"/>
              <a:t> </a:t>
            </a:r>
            <a:r>
              <a:rPr lang="en-MY" dirty="0" err="1"/>
              <a:t>menghasilkan</a:t>
            </a:r>
            <a:r>
              <a:rPr lang="en-MY" dirty="0"/>
              <a:t> </a:t>
            </a:r>
            <a:r>
              <a:rPr lang="en-MY" dirty="0" err="1"/>
              <a:t>pencapaian</a:t>
            </a:r>
            <a:r>
              <a:rPr lang="en-MY" dirty="0"/>
              <a:t> yang </a:t>
            </a:r>
            <a:r>
              <a:rPr lang="en-MY" dirty="0" err="1"/>
              <a:t>luar</a:t>
            </a:r>
            <a:r>
              <a:rPr lang="en-MY" dirty="0"/>
              <a:t> </a:t>
            </a:r>
            <a:r>
              <a:rPr lang="en-MY" dirty="0" err="1"/>
              <a:t>biasa</a:t>
            </a:r>
            <a:r>
              <a:rPr lang="en-MY" dirty="0"/>
              <a:t> dan </a:t>
            </a:r>
            <a:r>
              <a:rPr lang="en-MY" dirty="0" err="1"/>
              <a:t>luar</a:t>
            </a:r>
            <a:r>
              <a:rPr lang="en-MY" dirty="0"/>
              <a:t> </a:t>
            </a:r>
            <a:r>
              <a:rPr lang="en-MY" dirty="0" err="1"/>
              <a:t>biasa</a:t>
            </a:r>
            <a:r>
              <a:rPr lang="en-MY" dirty="0"/>
              <a:t> </a:t>
            </a:r>
            <a:r>
              <a:rPr lang="en-MY" dirty="0" err="1"/>
              <a:t>dalam</a:t>
            </a:r>
            <a:r>
              <a:rPr lang="en-MY" dirty="0"/>
              <a:t> </a:t>
            </a:r>
            <a:r>
              <a:rPr lang="en-MY" dirty="0" err="1"/>
              <a:t>semua</a:t>
            </a:r>
            <a:r>
              <a:rPr lang="en-MY" dirty="0"/>
              <a:t> </a:t>
            </a:r>
            <a:r>
              <a:rPr lang="en-MY" dirty="0" err="1"/>
              <a:t>aspek</a:t>
            </a:r>
            <a:r>
              <a:rPr lang="en-MY" dirty="0"/>
              <a:t> </a:t>
            </a:r>
            <a:r>
              <a:rPr lang="en-MY" dirty="0" err="1"/>
              <a:t>pembelajaran</a:t>
            </a:r>
            <a:r>
              <a:rPr lang="en-MY" dirty="0"/>
              <a:t> dan </a:t>
            </a:r>
            <a:r>
              <a:rPr lang="en-MY" dirty="0" err="1"/>
              <a:t>pengajaran</a:t>
            </a:r>
            <a:r>
              <a:rPr lang="en-MY" dirty="0"/>
              <a:t>, </a:t>
            </a:r>
            <a:r>
              <a:rPr lang="en-MY" dirty="0" err="1"/>
              <a:t>penyelidikan</a:t>
            </a:r>
            <a:r>
              <a:rPr lang="en-MY" dirty="0"/>
              <a:t>, </a:t>
            </a:r>
            <a:r>
              <a:rPr lang="en-MY" dirty="0" err="1"/>
              <a:t>inovasi</a:t>
            </a:r>
            <a:r>
              <a:rPr lang="en-MY" dirty="0"/>
              <a:t>, </a:t>
            </a:r>
            <a:r>
              <a:rPr lang="en-MY" dirty="0" err="1"/>
              <a:t>pengkomersialan</a:t>
            </a:r>
            <a:r>
              <a:rPr lang="en-MY" dirty="0"/>
              <a:t> dan </a:t>
            </a:r>
            <a:r>
              <a:rPr lang="en-MY" dirty="0" err="1"/>
              <a:t>penyediaan</a:t>
            </a:r>
            <a:r>
              <a:rPr lang="en-MY" dirty="0"/>
              <a:t> </a:t>
            </a:r>
            <a:r>
              <a:rPr lang="en-MY" dirty="0" err="1"/>
              <a:t>perkhidmatan</a:t>
            </a:r>
            <a:r>
              <a:rPr lang="en-MY" dirty="0"/>
              <a:t>.</a:t>
            </a:r>
          </a:p>
          <a:p>
            <a:r>
              <a:rPr lang="en-MY" dirty="0" err="1"/>
              <a:t>Kecemerlangan</a:t>
            </a:r>
            <a:r>
              <a:rPr lang="en-MY" dirty="0"/>
              <a:t> </a:t>
            </a:r>
            <a:r>
              <a:rPr lang="en-MY" dirty="0" err="1"/>
              <a:t>merujuk</a:t>
            </a:r>
            <a:r>
              <a:rPr lang="en-MY" dirty="0"/>
              <a:t> </a:t>
            </a:r>
            <a:r>
              <a:rPr lang="en-MY" dirty="0" err="1"/>
              <a:t>pencapaian</a:t>
            </a:r>
            <a:r>
              <a:rPr lang="en-MY" dirty="0"/>
              <a:t> dan </a:t>
            </a:r>
            <a:r>
              <a:rPr lang="en-MY" dirty="0" err="1"/>
              <a:t>penyampaian</a:t>
            </a:r>
            <a:r>
              <a:rPr lang="en-MY" dirty="0"/>
              <a:t> </a:t>
            </a:r>
            <a:r>
              <a:rPr lang="en-MY" dirty="0" err="1"/>
              <a:t>tinggi</a:t>
            </a:r>
            <a:r>
              <a:rPr lang="en-MY" dirty="0"/>
              <a:t> yang </a:t>
            </a:r>
            <a:r>
              <a:rPr lang="en-MY" dirty="0" err="1"/>
              <a:t>akan</a:t>
            </a:r>
            <a:r>
              <a:rPr lang="en-MY" dirty="0"/>
              <a:t> </a:t>
            </a:r>
            <a:r>
              <a:rPr lang="en-MY" dirty="0" err="1"/>
              <a:t>menghasilkan</a:t>
            </a:r>
            <a:r>
              <a:rPr lang="en-MY" dirty="0"/>
              <a:t> </a:t>
            </a:r>
            <a:r>
              <a:rPr lang="en-MY" dirty="0" err="1"/>
              <a:t>kejayaan</a:t>
            </a:r>
            <a:r>
              <a:rPr lang="en-MY" dirty="0"/>
              <a:t> </a:t>
            </a:r>
            <a:r>
              <a:rPr lang="en-MY" dirty="0" err="1"/>
              <a:t>gemilang</a:t>
            </a:r>
            <a:r>
              <a:rPr lang="en-MY" dirty="0"/>
              <a:t>.</a:t>
            </a:r>
          </a:p>
        </p:txBody>
      </p:sp>
      <p:pic>
        <p:nvPicPr>
          <p:cNvPr id="4" name="Picture 3">
            <a:extLst>
              <a:ext uri="{FF2B5EF4-FFF2-40B4-BE49-F238E27FC236}">
                <a16:creationId xmlns:a16="http://schemas.microsoft.com/office/drawing/2014/main" id="{6CED45D8-5B91-679A-8680-CF579715A153}"/>
              </a:ext>
            </a:extLst>
          </p:cNvPr>
          <p:cNvPicPr>
            <a:picLocks noChangeAspect="1"/>
          </p:cNvPicPr>
          <p:nvPr/>
        </p:nvPicPr>
        <p:blipFill>
          <a:blip r:embed="rId2"/>
          <a:stretch>
            <a:fillRect/>
          </a:stretch>
        </p:blipFill>
        <p:spPr>
          <a:xfrm>
            <a:off x="10116590" y="0"/>
            <a:ext cx="1913746" cy="1913746"/>
          </a:xfrm>
          <a:prstGeom prst="rect">
            <a:avLst/>
          </a:prstGeom>
        </p:spPr>
      </p:pic>
      <p:pic>
        <p:nvPicPr>
          <p:cNvPr id="5" name="Picture 4">
            <a:extLst>
              <a:ext uri="{FF2B5EF4-FFF2-40B4-BE49-F238E27FC236}">
                <a16:creationId xmlns:a16="http://schemas.microsoft.com/office/drawing/2014/main" id="{036D48B2-E49E-9F33-5FC5-A1A31E2C346B}"/>
              </a:ext>
            </a:extLst>
          </p:cNvPr>
          <p:cNvPicPr>
            <a:picLocks noChangeAspect="1"/>
          </p:cNvPicPr>
          <p:nvPr/>
        </p:nvPicPr>
        <p:blipFill>
          <a:blip r:embed="rId3"/>
          <a:stretch>
            <a:fillRect/>
          </a:stretch>
        </p:blipFill>
        <p:spPr>
          <a:xfrm>
            <a:off x="1483215" y="4316471"/>
            <a:ext cx="2382203" cy="2382203"/>
          </a:xfrm>
          <a:prstGeom prst="rect">
            <a:avLst/>
          </a:prstGeom>
        </p:spPr>
      </p:pic>
      <p:pic>
        <p:nvPicPr>
          <p:cNvPr id="6" name="Picture 5">
            <a:extLst>
              <a:ext uri="{FF2B5EF4-FFF2-40B4-BE49-F238E27FC236}">
                <a16:creationId xmlns:a16="http://schemas.microsoft.com/office/drawing/2014/main" id="{B4B619C1-07ED-FE3A-7C83-8E9EE7BFE14C}"/>
              </a:ext>
            </a:extLst>
          </p:cNvPr>
          <p:cNvPicPr>
            <a:picLocks noChangeAspect="1"/>
          </p:cNvPicPr>
          <p:nvPr/>
        </p:nvPicPr>
        <p:blipFill>
          <a:blip r:embed="rId4"/>
          <a:stretch>
            <a:fillRect/>
          </a:stretch>
        </p:blipFill>
        <p:spPr>
          <a:xfrm>
            <a:off x="8470391" y="4670918"/>
            <a:ext cx="3292397" cy="1820630"/>
          </a:xfrm>
          <a:prstGeom prst="rect">
            <a:avLst/>
          </a:prstGeom>
        </p:spPr>
      </p:pic>
      <p:pic>
        <p:nvPicPr>
          <p:cNvPr id="7" name="Picture 6">
            <a:extLst>
              <a:ext uri="{FF2B5EF4-FFF2-40B4-BE49-F238E27FC236}">
                <a16:creationId xmlns:a16="http://schemas.microsoft.com/office/drawing/2014/main" id="{8FA209FB-59AC-6922-9DD3-478F70E20B4F}"/>
              </a:ext>
            </a:extLst>
          </p:cNvPr>
          <p:cNvPicPr>
            <a:picLocks noChangeAspect="1"/>
          </p:cNvPicPr>
          <p:nvPr/>
        </p:nvPicPr>
        <p:blipFill>
          <a:blip r:embed="rId5"/>
          <a:stretch>
            <a:fillRect/>
          </a:stretch>
        </p:blipFill>
        <p:spPr>
          <a:xfrm>
            <a:off x="4556332" y="4543455"/>
            <a:ext cx="3577170" cy="1880899"/>
          </a:xfrm>
          <a:prstGeom prst="rect">
            <a:avLst/>
          </a:prstGeom>
        </p:spPr>
      </p:pic>
    </p:spTree>
    <p:extLst>
      <p:ext uri="{BB962C8B-B14F-4D97-AF65-F5344CB8AC3E}">
        <p14:creationId xmlns:p14="http://schemas.microsoft.com/office/powerpoint/2010/main" val="297535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4</a:t>
            </a:fld>
            <a:endParaRPr lang="en-MY" sz="1100"/>
          </a:p>
        </p:txBody>
      </p:sp>
      <p:sp>
        <p:nvSpPr>
          <p:cNvPr id="252" name="Google Shape;252;p7"/>
          <p:cNvSpPr txBox="1"/>
          <p:nvPr/>
        </p:nvSpPr>
        <p:spPr>
          <a:xfrm>
            <a:off x="497541" y="311336"/>
            <a:ext cx="5215102" cy="1325563"/>
          </a:xfrm>
          <a:prstGeom prst="rect">
            <a:avLst/>
          </a:prstGeom>
          <a:noFill/>
          <a:ln>
            <a:noFill/>
          </a:ln>
        </p:spPr>
        <p:txBody>
          <a:bodyPr spcFirstLastPara="1" wrap="square" lIns="91425" tIns="45700" rIns="91425" bIns="45700" anchor="ctr" anchorCtr="0">
            <a:normAutofit/>
          </a:bodyPr>
          <a:lstStyle/>
          <a:p>
            <a:pPr marL="0" lvl="0" indent="0">
              <a:lnSpc>
                <a:spcPct val="90000"/>
              </a:lnSpc>
              <a:spcAft>
                <a:spcPts val="600"/>
              </a:spcAft>
              <a:buSzPts val="1400"/>
            </a:pPr>
            <a:r>
              <a:rPr lang="en-US" sz="3600" b="1" i="0" u="none" strike="noStrike" cap="none">
                <a:solidFill>
                  <a:srgbClr val="3F3F3F"/>
                </a:solidFill>
                <a:latin typeface="Lato"/>
                <a:ea typeface="Lato"/>
                <a:cs typeface="Lato"/>
                <a:sym typeface="Lato"/>
              </a:rPr>
              <a:t>Konsep Nilai </a:t>
            </a:r>
          </a:p>
        </p:txBody>
      </p:sp>
      <p:pic>
        <p:nvPicPr>
          <p:cNvPr id="2050" name="Picture 2" descr="5 ways to Value people">
            <a:extLst>
              <a:ext uri="{FF2B5EF4-FFF2-40B4-BE49-F238E27FC236}">
                <a16:creationId xmlns:a16="http://schemas.microsoft.com/office/drawing/2014/main" id="{F27B90D8-AF91-9B10-130E-3860170E24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97540" y="2434335"/>
            <a:ext cx="5121299" cy="320081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53" name="Google Shape;253;p7"/>
          <p:cNvSpPr/>
          <p:nvPr/>
        </p:nvSpPr>
        <p:spPr>
          <a:xfrm>
            <a:off x="5891842" y="311337"/>
            <a:ext cx="5121299" cy="6235328"/>
          </a:xfrm>
          <a:prstGeom prst="rect">
            <a:avLst/>
          </a:prstGeom>
          <a:noFill/>
          <a:ln>
            <a:noFill/>
          </a:ln>
        </p:spPr>
        <p:txBody>
          <a:bodyPr spcFirstLastPara="1" wrap="square" lIns="91425" tIns="45700" rIns="91425" bIns="45700" anchor="t" anchorCtr="0">
            <a:normAutofit fontScale="92500"/>
          </a:bodyPr>
          <a:lstStyle/>
          <a:p>
            <a:pPr marL="457200" lvl="0" indent="-406400">
              <a:lnSpc>
                <a:spcPct val="90000"/>
              </a:lnSpc>
              <a:spcBef>
                <a:spcPts val="1000"/>
              </a:spcBef>
              <a:buClr>
                <a:srgbClr val="595959"/>
              </a:buClr>
              <a:buSzPts val="2800"/>
              <a:buFont typeface="Arial"/>
              <a:buChar char="•"/>
            </a:pPr>
            <a:r>
              <a:rPr lang="en-US" sz="2400" b="0" i="0" u="none" strike="noStrike" cap="none" dirty="0">
                <a:solidFill>
                  <a:srgbClr val="595959"/>
                </a:solidFill>
                <a:latin typeface="Lato"/>
                <a:ea typeface="Lato"/>
                <a:cs typeface="Lato"/>
                <a:sym typeface="Lato"/>
              </a:rPr>
              <a:t>Nilai </a:t>
            </a:r>
            <a:r>
              <a:rPr lang="en-US" sz="2400" b="0" i="0" u="none" strike="noStrike" cap="none" dirty="0" err="1">
                <a:solidFill>
                  <a:srgbClr val="595959"/>
                </a:solidFill>
                <a:latin typeface="Lato"/>
                <a:ea typeface="Lato"/>
                <a:cs typeface="Lato"/>
                <a:sym typeface="Lato"/>
              </a:rPr>
              <a:t>memainkan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peranan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utama</a:t>
            </a:r>
            <a:r>
              <a:rPr lang="en-US" sz="2400" b="0" i="0" u="none" strike="noStrike" cap="none" dirty="0">
                <a:solidFill>
                  <a:srgbClr val="595959"/>
                </a:solidFill>
                <a:latin typeface="Lato"/>
                <a:ea typeface="Lato"/>
                <a:cs typeface="Lato"/>
                <a:sym typeface="Lato"/>
              </a:rPr>
              <a:t> dalam </a:t>
            </a:r>
            <a:r>
              <a:rPr lang="en-US" sz="2400" b="0" i="0" u="none" strike="noStrike" cap="none" dirty="0" err="1">
                <a:solidFill>
                  <a:srgbClr val="595959"/>
                </a:solidFill>
                <a:latin typeface="Lato"/>
                <a:ea typeface="Lato"/>
                <a:cs typeface="Lato"/>
                <a:sym typeface="Lato"/>
              </a:rPr>
              <a:t>kehidupan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individu</a:t>
            </a:r>
            <a:r>
              <a:rPr lang="en-US" sz="2400" b="0" i="0" u="none" strike="noStrike" cap="none" dirty="0">
                <a:solidFill>
                  <a:srgbClr val="595959"/>
                </a:solidFill>
                <a:latin typeface="Lato"/>
                <a:ea typeface="Lato"/>
                <a:cs typeface="Lato"/>
                <a:sym typeface="Lato"/>
              </a:rPr>
              <a:t> dan </a:t>
            </a:r>
            <a:r>
              <a:rPr lang="en-US" sz="2400" b="0" i="0" u="none" strike="noStrike" cap="none" dirty="0" err="1">
                <a:solidFill>
                  <a:srgbClr val="595959"/>
                </a:solidFill>
                <a:latin typeface="Lato"/>
                <a:ea typeface="Lato"/>
                <a:cs typeface="Lato"/>
                <a:sym typeface="Lato"/>
              </a:rPr>
              <a:t>budaya</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masyarakat</a:t>
            </a:r>
            <a:r>
              <a:rPr lang="en-US" sz="2400" b="0" i="0" u="none" strike="noStrike" cap="none" dirty="0">
                <a:solidFill>
                  <a:srgbClr val="595959"/>
                </a:solidFill>
                <a:latin typeface="Lato"/>
                <a:ea typeface="Lato"/>
                <a:cs typeface="Lato"/>
                <a:sym typeface="Lato"/>
              </a:rPr>
              <a:t> dan boleh </a:t>
            </a:r>
            <a:r>
              <a:rPr lang="en-US" sz="2400" b="0" i="0" u="none" strike="noStrike" cap="none" dirty="0" err="1">
                <a:solidFill>
                  <a:srgbClr val="595959"/>
                </a:solidFill>
                <a:latin typeface="Lato"/>
                <a:ea typeface="Lato"/>
                <a:cs typeface="Lato"/>
                <a:sym typeface="Lato"/>
              </a:rPr>
              <a:t>dicirikan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sama</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ada</a:t>
            </a:r>
            <a:r>
              <a:rPr lang="en-US" sz="2400" b="0" i="0" u="none" strike="noStrike" cap="none" dirty="0">
                <a:solidFill>
                  <a:srgbClr val="595959"/>
                </a:solidFill>
                <a:latin typeface="Lato"/>
                <a:ea typeface="Lato"/>
                <a:cs typeface="Lato"/>
                <a:sym typeface="Lato"/>
              </a:rPr>
              <a:t> pada </a:t>
            </a:r>
            <a:r>
              <a:rPr lang="en-US" sz="2400" b="0" i="0" u="none" strike="noStrike" cap="none" dirty="0" err="1">
                <a:solidFill>
                  <a:srgbClr val="595959"/>
                </a:solidFill>
                <a:latin typeface="Lato"/>
                <a:ea typeface="Lato"/>
                <a:cs typeface="Lato"/>
                <a:sym typeface="Lato"/>
              </a:rPr>
              <a:t>peringkat</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individu</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atau</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kumpulan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iaitu</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ahli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masyarakat</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organisasi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kumpulan</a:t>
            </a:r>
            <a:r>
              <a:rPr lang="en-US" sz="2400" b="0" i="0" u="none" strike="noStrike" cap="none" dirty="0">
                <a:solidFill>
                  <a:srgbClr val="595959"/>
                </a:solidFill>
                <a:latin typeface="Lato"/>
                <a:ea typeface="Lato"/>
                <a:cs typeface="Lato"/>
                <a:sym typeface="Lato"/>
              </a:rPr>
              <a:t> agama.</a:t>
            </a:r>
          </a:p>
          <a:p>
            <a:pPr marL="457200" lvl="0" indent="-406400">
              <a:lnSpc>
                <a:spcPct val="90000"/>
              </a:lnSpc>
              <a:spcBef>
                <a:spcPts val="1000"/>
              </a:spcBef>
              <a:buClr>
                <a:srgbClr val="595959"/>
              </a:buClr>
              <a:buSzPts val="2800"/>
              <a:buFont typeface="Arial"/>
              <a:buChar char="•"/>
            </a:pPr>
            <a:r>
              <a:rPr lang="en-US" sz="2400" b="0" i="0" u="none" strike="noStrike" cap="none" dirty="0">
                <a:solidFill>
                  <a:srgbClr val="595959"/>
                </a:solidFill>
                <a:latin typeface="Lato"/>
                <a:ea typeface="Lato"/>
                <a:cs typeface="Lato"/>
                <a:sym typeface="Lato"/>
              </a:rPr>
              <a:t>Nilai </a:t>
            </a:r>
            <a:r>
              <a:rPr lang="en-US" sz="2400" b="0" i="0" u="none" strike="noStrike" cap="none" dirty="0" err="1">
                <a:solidFill>
                  <a:srgbClr val="595959"/>
                </a:solidFill>
                <a:latin typeface="Lato"/>
                <a:ea typeface="Lato"/>
                <a:cs typeface="Lato"/>
                <a:sym typeface="Lato"/>
              </a:rPr>
              <a:t>kolektif</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sosial</a:t>
            </a:r>
            <a:r>
              <a:rPr lang="en-US" sz="2400" b="0" i="0" u="none" strike="noStrike" cap="none" dirty="0">
                <a:solidFill>
                  <a:srgbClr val="595959"/>
                </a:solidFill>
                <a:latin typeface="Lato"/>
                <a:ea typeface="Lato"/>
                <a:cs typeface="Lato"/>
                <a:sym typeface="Lato"/>
              </a:rPr>
              <a:t>, juga </a:t>
            </a:r>
            <a:r>
              <a:rPr lang="en-US" sz="2400" b="0" i="0" u="none" strike="noStrike" cap="none" dirty="0" err="1">
                <a:solidFill>
                  <a:srgbClr val="595959"/>
                </a:solidFill>
                <a:latin typeface="Lato"/>
                <a:ea typeface="Lato"/>
                <a:cs typeface="Lato"/>
                <a:sym typeface="Lato"/>
              </a:rPr>
              <a:t>dikenali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sebagai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nilai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budaya</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mewakili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objektif</a:t>
            </a:r>
            <a:r>
              <a:rPr lang="en-US" sz="2400" b="0" i="0" u="none" strike="noStrike" cap="none" dirty="0">
                <a:solidFill>
                  <a:srgbClr val="595959"/>
                </a:solidFill>
                <a:latin typeface="Lato"/>
                <a:ea typeface="Lato"/>
                <a:cs typeface="Lato"/>
                <a:sym typeface="Lato"/>
              </a:rPr>
              <a:t> yang </a:t>
            </a:r>
            <a:r>
              <a:rPr lang="en-US" sz="2400" b="0" i="0" u="none" strike="noStrike" cap="none" dirty="0" err="1">
                <a:solidFill>
                  <a:srgbClr val="595959"/>
                </a:solidFill>
                <a:latin typeface="Lato"/>
                <a:ea typeface="Lato"/>
                <a:cs typeface="Lato"/>
                <a:sym typeface="Lato"/>
              </a:rPr>
              <a:t>ahli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masyarakat</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digalakkan</a:t>
            </a:r>
            <a:r>
              <a:rPr lang="en-US" sz="2400" b="0" i="0" u="none" strike="noStrike" cap="none" dirty="0">
                <a:solidFill>
                  <a:srgbClr val="595959"/>
                </a:solidFill>
                <a:latin typeface="Lato"/>
                <a:ea typeface="Lato"/>
                <a:cs typeface="Lato"/>
                <a:sym typeface="Lato"/>
              </a:rPr>
              <a:t> untuk </a:t>
            </a:r>
            <a:r>
              <a:rPr lang="en-US" sz="2400" b="0" i="0" u="none" strike="noStrike" cap="none" dirty="0" err="1">
                <a:solidFill>
                  <a:srgbClr val="595959"/>
                </a:solidFill>
                <a:latin typeface="Lato"/>
                <a:ea typeface="Lato"/>
                <a:cs typeface="Lato"/>
                <a:sym typeface="Lato"/>
              </a:rPr>
              <a:t>mematuhi</a:t>
            </a:r>
            <a:r>
              <a:rPr lang="en-US" sz="2400" b="0" i="0" u="none" strike="noStrike" cap="none" dirty="0">
                <a:solidFill>
                  <a:srgbClr val="595959"/>
                </a:solidFill>
                <a:latin typeface="Lato"/>
                <a:ea typeface="Lato"/>
                <a:cs typeface="Lato"/>
                <a:sym typeface="Lato"/>
              </a:rPr>
              <a:t> dan </a:t>
            </a:r>
            <a:r>
              <a:rPr lang="en-US" sz="2400" b="0" i="0" u="none" strike="noStrike" cap="none" dirty="0" err="1">
                <a:solidFill>
                  <a:srgbClr val="595959"/>
                </a:solidFill>
                <a:latin typeface="Lato"/>
                <a:ea typeface="Lato"/>
                <a:cs typeface="Lato"/>
                <a:sym typeface="Lato"/>
              </a:rPr>
              <a:t>mengejar</a:t>
            </a:r>
            <a:r>
              <a:rPr lang="en-US" sz="2400" b="0" i="0" u="none" strike="noStrike" cap="none" dirty="0">
                <a:solidFill>
                  <a:srgbClr val="595959"/>
                </a:solidFill>
                <a:latin typeface="Lato"/>
                <a:ea typeface="Lato"/>
                <a:cs typeface="Lato"/>
                <a:sym typeface="Lato"/>
              </a:rPr>
              <a:t> untuk </a:t>
            </a:r>
            <a:r>
              <a:rPr lang="en-US" sz="2400" b="0" i="0" u="none" strike="noStrike" cap="none" dirty="0" err="1">
                <a:solidFill>
                  <a:srgbClr val="595959"/>
                </a:solidFill>
                <a:latin typeface="Lato"/>
                <a:ea typeface="Lato"/>
                <a:cs typeface="Lato"/>
                <a:sym typeface="Lato"/>
              </a:rPr>
              <a:t>mewajarkan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tindakan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mereka</a:t>
            </a:r>
            <a:r>
              <a:rPr lang="en-US" sz="2400" b="0" i="0" u="none" strike="noStrike" cap="none" dirty="0">
                <a:solidFill>
                  <a:srgbClr val="595959"/>
                </a:solidFill>
                <a:latin typeface="Lato"/>
                <a:ea typeface="Lato"/>
                <a:cs typeface="Lato"/>
                <a:sym typeface="Lato"/>
              </a:rPr>
              <a:t>.</a:t>
            </a:r>
          </a:p>
          <a:p>
            <a:pPr marL="457200" lvl="0" indent="-406400">
              <a:lnSpc>
                <a:spcPct val="90000"/>
              </a:lnSpc>
              <a:spcBef>
                <a:spcPts val="1000"/>
              </a:spcBef>
              <a:buClr>
                <a:srgbClr val="595959"/>
              </a:buClr>
              <a:buSzPts val="2800"/>
              <a:buFont typeface="Arial"/>
              <a:buChar char="•"/>
            </a:pPr>
            <a:r>
              <a:rPr lang="en-US" sz="2400" b="0" i="0" u="none" strike="noStrike" cap="none" dirty="0">
                <a:solidFill>
                  <a:srgbClr val="595959"/>
                </a:solidFill>
                <a:latin typeface="Lato"/>
                <a:ea typeface="Lato"/>
                <a:cs typeface="Lato"/>
                <a:sym typeface="Lato"/>
              </a:rPr>
              <a:t>Nilai </a:t>
            </a:r>
            <a:r>
              <a:rPr lang="en-US" sz="2400" b="0" i="0" u="none" strike="noStrike" cap="none" dirty="0" err="1">
                <a:solidFill>
                  <a:srgbClr val="595959"/>
                </a:solidFill>
                <a:latin typeface="Lato"/>
                <a:ea typeface="Lato"/>
                <a:cs typeface="Lato"/>
                <a:sym typeface="Lato"/>
              </a:rPr>
              <a:t>individu</a:t>
            </a:r>
            <a:r>
              <a:rPr lang="en-US" sz="2400" b="0" i="0" u="none" strike="noStrike" cap="none" dirty="0">
                <a:solidFill>
                  <a:srgbClr val="595959"/>
                </a:solidFill>
                <a:latin typeface="Lato"/>
                <a:ea typeface="Lato"/>
                <a:cs typeface="Lato"/>
                <a:sym typeface="Lato"/>
              </a:rPr>
              <a:t>, yang juga </a:t>
            </a:r>
            <a:r>
              <a:rPr lang="en-US" sz="2400" b="0" i="0" u="none" strike="noStrike" cap="none" dirty="0" err="1">
                <a:solidFill>
                  <a:srgbClr val="595959"/>
                </a:solidFill>
                <a:latin typeface="Lato"/>
                <a:ea typeface="Lato"/>
                <a:cs typeface="Lato"/>
                <a:sym typeface="Lato"/>
              </a:rPr>
              <a:t>dinamakan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nilai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peribadi</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adalah</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prinsip</a:t>
            </a:r>
            <a:r>
              <a:rPr lang="en-US" sz="2400" b="0" i="0" u="none" strike="noStrike" cap="none" dirty="0">
                <a:solidFill>
                  <a:srgbClr val="595959"/>
                </a:solidFill>
                <a:latin typeface="Lato"/>
                <a:ea typeface="Lato"/>
                <a:cs typeface="Lato"/>
                <a:sym typeface="Lato"/>
              </a:rPr>
              <a:t> yang </a:t>
            </a:r>
            <a:r>
              <a:rPr lang="en-US" sz="2400" b="0" i="0" u="none" strike="noStrike" cap="none" dirty="0" err="1">
                <a:solidFill>
                  <a:srgbClr val="595959"/>
                </a:solidFill>
                <a:latin typeface="Lato"/>
                <a:ea typeface="Lato"/>
                <a:cs typeface="Lato"/>
                <a:sym typeface="Lato"/>
              </a:rPr>
              <a:t>mengawal</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kehidupan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manusia</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membimbing</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menyesuaikan</a:t>
            </a:r>
            <a:r>
              <a:rPr lang="en-US" sz="2400" b="0" i="0" u="none" strike="noStrike" cap="none" dirty="0">
                <a:solidFill>
                  <a:srgbClr val="595959"/>
                </a:solidFill>
                <a:latin typeface="Lato"/>
                <a:ea typeface="Lato"/>
                <a:cs typeface="Lato"/>
                <a:sym typeface="Lato"/>
              </a:rPr>
              <a:t>, dan </a:t>
            </a:r>
            <a:r>
              <a:rPr lang="en-US" sz="2400" b="0" i="0" u="none" strike="noStrike" cap="none" dirty="0" err="1">
                <a:solidFill>
                  <a:srgbClr val="595959"/>
                </a:solidFill>
                <a:latin typeface="Lato"/>
                <a:ea typeface="Lato"/>
                <a:cs typeface="Lato"/>
                <a:sym typeface="Lato"/>
              </a:rPr>
              <a:t>mengarahkan</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tingkah</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laku</a:t>
            </a:r>
            <a:r>
              <a:rPr lang="en-US" sz="2400" b="0" i="0" u="none" strike="noStrike" cap="none" dirty="0">
                <a:solidFill>
                  <a:srgbClr val="595959"/>
                </a:solidFill>
                <a:latin typeface="Lato"/>
                <a:ea typeface="Lato"/>
                <a:cs typeface="Lato"/>
                <a:sym typeface="Lato"/>
              </a:rPr>
              <a:t>, </a:t>
            </a:r>
            <a:r>
              <a:rPr lang="en-US" sz="2400" b="0" i="0" u="none" strike="noStrike" cap="none" dirty="0" err="1">
                <a:solidFill>
                  <a:srgbClr val="595959"/>
                </a:solidFill>
                <a:latin typeface="Lato"/>
                <a:ea typeface="Lato"/>
                <a:cs typeface="Lato"/>
                <a:sym typeface="Lato"/>
              </a:rPr>
              <a:t>tindakan</a:t>
            </a:r>
            <a:r>
              <a:rPr lang="en-US" sz="2400" b="0" i="0" u="none" strike="noStrike" cap="none" dirty="0">
                <a:solidFill>
                  <a:srgbClr val="595959"/>
                </a:solidFill>
                <a:latin typeface="Lato"/>
                <a:ea typeface="Lato"/>
                <a:cs typeface="Lato"/>
                <a:sym typeface="Lato"/>
              </a:rPr>
              <a:t> dan </a:t>
            </a:r>
            <a:r>
              <a:rPr lang="en-US" sz="2400" b="0" i="0" u="none" strike="noStrike" cap="none" dirty="0" err="1">
                <a:solidFill>
                  <a:srgbClr val="595959"/>
                </a:solidFill>
                <a:latin typeface="Lato"/>
                <a:ea typeface="Lato"/>
                <a:cs typeface="Lato"/>
                <a:sym typeface="Lato"/>
              </a:rPr>
              <a:t>sikap</a:t>
            </a:r>
            <a:r>
              <a:rPr lang="en-US" sz="2400" b="0" i="0" u="none" strike="noStrike" cap="none" dirty="0">
                <a:solidFill>
                  <a:srgbClr val="595959"/>
                </a:solidFill>
                <a:latin typeface="Lato"/>
                <a:ea typeface="Lato"/>
                <a:cs typeface="Lato"/>
                <a:sym typeface="Lato"/>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2FD9-07F0-72F4-F5F6-466CA2E68ACD}"/>
              </a:ext>
            </a:extLst>
          </p:cNvPr>
          <p:cNvSpPr>
            <a:spLocks noGrp="1"/>
          </p:cNvSpPr>
          <p:nvPr>
            <p:ph type="title"/>
          </p:nvPr>
        </p:nvSpPr>
        <p:spPr/>
        <p:txBody>
          <a:bodyPr/>
          <a:lstStyle/>
          <a:p>
            <a:br>
              <a:rPr lang="en-MY" dirty="0"/>
            </a:br>
            <a:r>
              <a:rPr lang="en-MY" b="1" dirty="0"/>
              <a:t>4-SUSTAINABILITY (KELESTARIAN)</a:t>
            </a:r>
          </a:p>
        </p:txBody>
      </p:sp>
      <p:sp>
        <p:nvSpPr>
          <p:cNvPr id="3" name="Content Placeholder 2">
            <a:extLst>
              <a:ext uri="{FF2B5EF4-FFF2-40B4-BE49-F238E27FC236}">
                <a16:creationId xmlns:a16="http://schemas.microsoft.com/office/drawing/2014/main" id="{B255F8B8-3577-55E1-9BB3-BD97FA988952}"/>
              </a:ext>
            </a:extLst>
          </p:cNvPr>
          <p:cNvSpPr>
            <a:spLocks noGrp="1"/>
          </p:cNvSpPr>
          <p:nvPr>
            <p:ph idx="1"/>
          </p:nvPr>
        </p:nvSpPr>
        <p:spPr>
          <a:xfrm>
            <a:off x="838200" y="1690688"/>
            <a:ext cx="10515600" cy="4602653"/>
          </a:xfrm>
        </p:spPr>
        <p:txBody>
          <a:bodyPr/>
          <a:lstStyle/>
          <a:p>
            <a:r>
              <a:rPr lang="en-MY" dirty="0" err="1"/>
              <a:t>Kesinambungan</a:t>
            </a:r>
            <a:r>
              <a:rPr lang="en-MY" dirty="0"/>
              <a:t> </a:t>
            </a:r>
            <a:r>
              <a:rPr lang="en-MY" dirty="0" err="1"/>
              <a:t>tercermin</a:t>
            </a:r>
            <a:r>
              <a:rPr lang="en-MY" dirty="0"/>
              <a:t> </a:t>
            </a:r>
            <a:r>
              <a:rPr lang="en-MY" dirty="0" err="1"/>
              <a:t>dalam</a:t>
            </a:r>
            <a:r>
              <a:rPr lang="en-MY" dirty="0"/>
              <a:t> </a:t>
            </a:r>
            <a:r>
              <a:rPr lang="en-MY" dirty="0" err="1"/>
              <a:t>dorongan</a:t>
            </a:r>
            <a:r>
              <a:rPr lang="en-MY" dirty="0"/>
              <a:t> </a:t>
            </a:r>
            <a:r>
              <a:rPr lang="en-MY" dirty="0" err="1"/>
              <a:t>holistik</a:t>
            </a:r>
            <a:r>
              <a:rPr lang="en-MY" dirty="0"/>
              <a:t> oleh </a:t>
            </a:r>
            <a:r>
              <a:rPr lang="en-MY" dirty="0" err="1"/>
              <a:t>komuniti</a:t>
            </a:r>
            <a:r>
              <a:rPr lang="en-MY" dirty="0"/>
              <a:t> </a:t>
            </a:r>
            <a:r>
              <a:rPr lang="en-MY" dirty="0" err="1"/>
              <a:t>kampus</a:t>
            </a:r>
            <a:r>
              <a:rPr lang="en-MY" dirty="0"/>
              <a:t> </a:t>
            </a:r>
            <a:r>
              <a:rPr lang="en-MY" dirty="0" err="1"/>
              <a:t>dalam</a:t>
            </a:r>
            <a:r>
              <a:rPr lang="en-MY" dirty="0"/>
              <a:t> </a:t>
            </a:r>
            <a:r>
              <a:rPr lang="en-MY" dirty="0" err="1"/>
              <a:t>mengintegrasikan</a:t>
            </a:r>
            <a:r>
              <a:rPr lang="en-MY" dirty="0"/>
              <a:t> dan </a:t>
            </a:r>
            <a:r>
              <a:rPr lang="en-MY" dirty="0" err="1"/>
              <a:t>menyeimbangkan</a:t>
            </a:r>
            <a:r>
              <a:rPr lang="en-MY" dirty="0"/>
              <a:t> </a:t>
            </a:r>
            <a:r>
              <a:rPr lang="en-MY" dirty="0" err="1"/>
              <a:t>bidang</a:t>
            </a:r>
            <a:r>
              <a:rPr lang="en-MY" dirty="0"/>
              <a:t> </a:t>
            </a:r>
            <a:r>
              <a:rPr lang="en-MY" dirty="0" err="1"/>
              <a:t>ekonomi</a:t>
            </a:r>
            <a:r>
              <a:rPr lang="en-MY" dirty="0"/>
              <a:t>, </a:t>
            </a:r>
            <a:r>
              <a:rPr lang="en-MY" dirty="0" err="1"/>
              <a:t>sosial</a:t>
            </a:r>
            <a:r>
              <a:rPr lang="en-MY" dirty="0"/>
              <a:t> dan </a:t>
            </a:r>
            <a:r>
              <a:rPr lang="en-MY" dirty="0" err="1"/>
              <a:t>persekitaran</a:t>
            </a:r>
            <a:r>
              <a:rPr lang="en-MY" dirty="0"/>
              <a:t> </a:t>
            </a:r>
            <a:r>
              <a:rPr lang="en-MY" dirty="0" err="1"/>
              <a:t>untuk</a:t>
            </a:r>
            <a:r>
              <a:rPr lang="en-MY" dirty="0"/>
              <a:t> </a:t>
            </a:r>
            <a:r>
              <a:rPr lang="en-MY" dirty="0" err="1"/>
              <a:t>memenuhi</a:t>
            </a:r>
            <a:r>
              <a:rPr lang="en-MY" dirty="0"/>
              <a:t> </a:t>
            </a:r>
            <a:r>
              <a:rPr lang="en-MY" dirty="0" err="1"/>
              <a:t>keperluan</a:t>
            </a:r>
            <a:r>
              <a:rPr lang="en-MY" dirty="0"/>
              <a:t> </a:t>
            </a:r>
            <a:r>
              <a:rPr lang="en-MY" dirty="0" err="1"/>
              <a:t>semasa</a:t>
            </a:r>
            <a:r>
              <a:rPr lang="en-MY" dirty="0"/>
              <a:t> </a:t>
            </a:r>
            <a:r>
              <a:rPr lang="en-MY" dirty="0" err="1"/>
              <a:t>tanpa</a:t>
            </a:r>
            <a:r>
              <a:rPr lang="en-MY" dirty="0"/>
              <a:t> </a:t>
            </a:r>
            <a:r>
              <a:rPr lang="en-MY" dirty="0" err="1"/>
              <a:t>menjejaskan</a:t>
            </a:r>
            <a:r>
              <a:rPr lang="en-MY" dirty="0"/>
              <a:t> </a:t>
            </a:r>
            <a:r>
              <a:rPr lang="en-MY" dirty="0" err="1"/>
              <a:t>kemampuan</a:t>
            </a:r>
            <a:r>
              <a:rPr lang="en-MY" dirty="0"/>
              <a:t> </a:t>
            </a:r>
            <a:r>
              <a:rPr lang="en-MY" dirty="0" err="1"/>
              <a:t>untuk</a:t>
            </a:r>
            <a:r>
              <a:rPr lang="en-MY" dirty="0"/>
              <a:t> </a:t>
            </a:r>
            <a:r>
              <a:rPr lang="en-MY" dirty="0" err="1"/>
              <a:t>wujud</a:t>
            </a:r>
            <a:r>
              <a:rPr lang="en-MY" dirty="0"/>
              <a:t> dan </a:t>
            </a:r>
            <a:r>
              <a:rPr lang="en-MY" dirty="0" err="1"/>
              <a:t>bertahan</a:t>
            </a:r>
            <a:r>
              <a:rPr lang="en-MY" dirty="0"/>
              <a:t> </a:t>
            </a:r>
            <a:r>
              <a:rPr lang="en-MY" dirty="0" err="1"/>
              <a:t>secara</a:t>
            </a:r>
            <a:r>
              <a:rPr lang="en-MY" dirty="0"/>
              <a:t> </a:t>
            </a:r>
            <a:r>
              <a:rPr lang="en-MY" dirty="0" err="1"/>
              <a:t>berterusan</a:t>
            </a:r>
            <a:r>
              <a:rPr lang="en-MY" dirty="0"/>
              <a:t>.</a:t>
            </a:r>
          </a:p>
        </p:txBody>
      </p:sp>
      <p:pic>
        <p:nvPicPr>
          <p:cNvPr id="3074" name="Picture 2" descr="S - Free signaling icons">
            <a:extLst>
              <a:ext uri="{FF2B5EF4-FFF2-40B4-BE49-F238E27FC236}">
                <a16:creationId xmlns:a16="http://schemas.microsoft.com/office/drawing/2014/main" id="{4B5A03F7-DF66-0975-CDA8-FE9F1CEDE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273" y="289805"/>
            <a:ext cx="1334520" cy="13255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0+ Excellence Quotes | Workplace quotes, Excellence quotes, Funny quotes">
            <a:extLst>
              <a:ext uri="{FF2B5EF4-FFF2-40B4-BE49-F238E27FC236}">
                <a16:creationId xmlns:a16="http://schemas.microsoft.com/office/drawing/2014/main" id="{702F5D76-EC60-8C4F-6E7E-770D49F7E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46" r="823" b="18436"/>
          <a:stretch/>
        </p:blipFill>
        <p:spPr bwMode="auto">
          <a:xfrm>
            <a:off x="1820487" y="3930351"/>
            <a:ext cx="2136371" cy="25625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B16D70-2378-53B1-5A80-1BD6C4A5091C}"/>
              </a:ext>
            </a:extLst>
          </p:cNvPr>
          <p:cNvPicPr>
            <a:picLocks noChangeAspect="1"/>
          </p:cNvPicPr>
          <p:nvPr/>
        </p:nvPicPr>
        <p:blipFill>
          <a:blip r:embed="rId4"/>
          <a:stretch>
            <a:fillRect/>
          </a:stretch>
        </p:blipFill>
        <p:spPr>
          <a:xfrm>
            <a:off x="4480300" y="4117672"/>
            <a:ext cx="2710209" cy="2278788"/>
          </a:xfrm>
          <a:prstGeom prst="rect">
            <a:avLst/>
          </a:prstGeom>
        </p:spPr>
      </p:pic>
      <p:pic>
        <p:nvPicPr>
          <p:cNvPr id="5" name="Picture 4">
            <a:extLst>
              <a:ext uri="{FF2B5EF4-FFF2-40B4-BE49-F238E27FC236}">
                <a16:creationId xmlns:a16="http://schemas.microsoft.com/office/drawing/2014/main" id="{F4A089C4-B593-0E65-48D9-43286027D70A}"/>
              </a:ext>
            </a:extLst>
          </p:cNvPr>
          <p:cNvPicPr>
            <a:picLocks noChangeAspect="1"/>
          </p:cNvPicPr>
          <p:nvPr/>
        </p:nvPicPr>
        <p:blipFill>
          <a:blip r:embed="rId5"/>
          <a:stretch>
            <a:fillRect/>
          </a:stretch>
        </p:blipFill>
        <p:spPr>
          <a:xfrm>
            <a:off x="7962467" y="4220008"/>
            <a:ext cx="3115664" cy="2073333"/>
          </a:xfrm>
          <a:prstGeom prst="rect">
            <a:avLst/>
          </a:prstGeom>
        </p:spPr>
      </p:pic>
    </p:spTree>
    <p:extLst>
      <p:ext uri="{BB962C8B-B14F-4D97-AF65-F5344CB8AC3E}">
        <p14:creationId xmlns:p14="http://schemas.microsoft.com/office/powerpoint/2010/main" val="144179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FB200-1CE7-DF70-8E91-9802B696D721}"/>
              </a:ext>
            </a:extLst>
          </p:cNvPr>
          <p:cNvPicPr>
            <a:picLocks noChangeAspect="1"/>
          </p:cNvPicPr>
          <p:nvPr/>
        </p:nvPicPr>
        <p:blipFill>
          <a:blip r:embed="rId2"/>
          <a:stretch>
            <a:fillRect/>
          </a:stretch>
        </p:blipFill>
        <p:spPr>
          <a:xfrm>
            <a:off x="1246143" y="0"/>
            <a:ext cx="9699713" cy="6858000"/>
          </a:xfrm>
          <a:prstGeom prst="rect">
            <a:avLst/>
          </a:prstGeom>
        </p:spPr>
      </p:pic>
    </p:spTree>
    <p:extLst>
      <p:ext uri="{BB962C8B-B14F-4D97-AF65-F5344CB8AC3E}">
        <p14:creationId xmlns:p14="http://schemas.microsoft.com/office/powerpoint/2010/main" val="4114093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porate Posters | UTM Brand">
            <a:extLst>
              <a:ext uri="{FF2B5EF4-FFF2-40B4-BE49-F238E27FC236}">
                <a16:creationId xmlns:a16="http://schemas.microsoft.com/office/drawing/2014/main" id="{68FF1C3D-20C9-8403-E1F3-7490D4834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9" y="0"/>
            <a:ext cx="9610234" cy="679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43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178BB7-B240-36F6-7C9F-CCF0885A1AC3}"/>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MY" sz="1200" b="0" i="0" u="none" strike="noStrike" kern="1200" cap="none" spc="0" normalizeH="0" baseline="0" noProof="0" smtClean="0">
                <a:ln>
                  <a:noFill/>
                </a:ln>
                <a:solidFill>
                  <a:srgbClr val="83233E"/>
                </a:solidFill>
                <a:effectLst/>
                <a:uLnTx/>
                <a:uFillTx/>
                <a:latin typeface="Roboto"/>
                <a:ea typeface="Roboto"/>
                <a:cs typeface="Roboto"/>
                <a:sym typeface="Roboto"/>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MY" sz="1200" b="0" i="0" u="none" strike="noStrike" kern="1200" cap="none" spc="0" normalizeH="0" baseline="0" noProof="0">
              <a:ln>
                <a:noFill/>
              </a:ln>
              <a:solidFill>
                <a:srgbClr val="83233E"/>
              </a:solidFill>
              <a:effectLst/>
              <a:uLnTx/>
              <a:uFillTx/>
              <a:latin typeface="Roboto"/>
              <a:ea typeface="Roboto"/>
              <a:cs typeface="Roboto"/>
              <a:sym typeface="Roboto"/>
            </a:endParaRPr>
          </a:p>
        </p:txBody>
      </p:sp>
      <p:sp>
        <p:nvSpPr>
          <p:cNvPr id="10" name="Title 9">
            <a:extLst>
              <a:ext uri="{FF2B5EF4-FFF2-40B4-BE49-F238E27FC236}">
                <a16:creationId xmlns:a16="http://schemas.microsoft.com/office/drawing/2014/main" id="{8656725A-28A4-FE74-675F-F7636792B446}"/>
              </a:ext>
            </a:extLst>
          </p:cNvPr>
          <p:cNvSpPr>
            <a:spLocks noGrp="1"/>
          </p:cNvSpPr>
          <p:nvPr>
            <p:ph type="title"/>
          </p:nvPr>
        </p:nvSpPr>
        <p:spPr/>
        <p:txBody>
          <a:bodyPr/>
          <a:lstStyle/>
          <a:p>
            <a:pPr algn="ctr"/>
            <a:r>
              <a:rPr lang="en-MY" dirty="0" err="1"/>
              <a:t>Tahukah</a:t>
            </a:r>
            <a:r>
              <a:rPr lang="en-MY" dirty="0"/>
              <a:t> </a:t>
            </a:r>
            <a:r>
              <a:rPr lang="en-MY" dirty="0" err="1"/>
              <a:t>anda</a:t>
            </a:r>
            <a:r>
              <a:rPr lang="en-MY" dirty="0"/>
              <a:t> </a:t>
            </a:r>
            <a:r>
              <a:rPr lang="en-MY" dirty="0" err="1"/>
              <a:t>maksud</a:t>
            </a:r>
            <a:r>
              <a:rPr lang="en-MY" dirty="0"/>
              <a:t> logo UTM?</a:t>
            </a:r>
          </a:p>
        </p:txBody>
      </p:sp>
      <p:pic>
        <p:nvPicPr>
          <p:cNvPr id="11" name="Picture 10">
            <a:extLst>
              <a:ext uri="{FF2B5EF4-FFF2-40B4-BE49-F238E27FC236}">
                <a16:creationId xmlns:a16="http://schemas.microsoft.com/office/drawing/2014/main" id="{3575DF6C-9FB7-CA56-C434-DC510D1C61FC}"/>
              </a:ext>
            </a:extLst>
          </p:cNvPr>
          <p:cNvPicPr>
            <a:picLocks noChangeAspect="1"/>
          </p:cNvPicPr>
          <p:nvPr/>
        </p:nvPicPr>
        <p:blipFill>
          <a:blip r:embed="rId2"/>
          <a:stretch>
            <a:fillRect/>
          </a:stretch>
        </p:blipFill>
        <p:spPr>
          <a:xfrm>
            <a:off x="2979549" y="2801388"/>
            <a:ext cx="6232901" cy="2035233"/>
          </a:xfrm>
          <a:prstGeom prst="rect">
            <a:avLst/>
          </a:prstGeom>
        </p:spPr>
      </p:pic>
    </p:spTree>
    <p:extLst>
      <p:ext uri="{BB962C8B-B14F-4D97-AF65-F5344CB8AC3E}">
        <p14:creationId xmlns:p14="http://schemas.microsoft.com/office/powerpoint/2010/main" val="427493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077EFD-5A3B-A207-D005-5049E3FD5575}"/>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MY" sz="1200" b="0" i="0" u="none" strike="noStrike" kern="1200" cap="none" spc="0" normalizeH="0" baseline="0" noProof="0" smtClean="0">
                <a:ln>
                  <a:noFill/>
                </a:ln>
                <a:solidFill>
                  <a:srgbClr val="83233E"/>
                </a:solidFill>
                <a:effectLst/>
                <a:uLnTx/>
                <a:uFillTx/>
                <a:latin typeface="Roboto"/>
                <a:ea typeface="Roboto"/>
                <a:cs typeface="Roboto"/>
                <a:sym typeface="Roboto"/>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MY" sz="1200" b="0" i="0" u="none" strike="noStrike" kern="1200" cap="none" spc="0" normalizeH="0" baseline="0" noProof="0">
              <a:ln>
                <a:noFill/>
              </a:ln>
              <a:solidFill>
                <a:srgbClr val="83233E"/>
              </a:solidFill>
              <a:effectLst/>
              <a:uLnTx/>
              <a:uFillTx/>
              <a:latin typeface="Roboto"/>
              <a:ea typeface="Roboto"/>
              <a:cs typeface="Roboto"/>
              <a:sym typeface="Roboto"/>
            </a:endParaRPr>
          </a:p>
        </p:txBody>
      </p:sp>
      <p:pic>
        <p:nvPicPr>
          <p:cNvPr id="4" name="Picture 3">
            <a:extLst>
              <a:ext uri="{FF2B5EF4-FFF2-40B4-BE49-F238E27FC236}">
                <a16:creationId xmlns:a16="http://schemas.microsoft.com/office/drawing/2014/main" id="{51DCA77E-4989-E690-26E1-4DD12A7441AB}"/>
              </a:ext>
            </a:extLst>
          </p:cNvPr>
          <p:cNvPicPr>
            <a:picLocks noChangeAspect="1"/>
          </p:cNvPicPr>
          <p:nvPr/>
        </p:nvPicPr>
        <p:blipFill>
          <a:blip r:embed="rId2"/>
          <a:stretch>
            <a:fillRect/>
          </a:stretch>
        </p:blipFill>
        <p:spPr>
          <a:xfrm>
            <a:off x="1612668" y="83106"/>
            <a:ext cx="9078021" cy="6774893"/>
          </a:xfrm>
          <a:prstGeom prst="rect">
            <a:avLst/>
          </a:prstGeom>
        </p:spPr>
      </p:pic>
    </p:spTree>
    <p:extLst>
      <p:ext uri="{BB962C8B-B14F-4D97-AF65-F5344CB8AC3E}">
        <p14:creationId xmlns:p14="http://schemas.microsoft.com/office/powerpoint/2010/main" val="3763559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D694-4D22-95B3-0F18-983D9387BEC9}"/>
              </a:ext>
            </a:extLst>
          </p:cNvPr>
          <p:cNvSpPr>
            <a:spLocks noGrp="1"/>
          </p:cNvSpPr>
          <p:nvPr>
            <p:ph type="title"/>
          </p:nvPr>
        </p:nvSpPr>
        <p:spPr/>
        <p:txBody>
          <a:bodyPr/>
          <a:lstStyle/>
          <a:p>
            <a:r>
              <a:rPr lang="en-MY" dirty="0"/>
              <a:t>LAGU UTM </a:t>
            </a:r>
          </a:p>
        </p:txBody>
      </p:sp>
      <p:sp>
        <p:nvSpPr>
          <p:cNvPr id="3" name="Slide Number Placeholder 2">
            <a:extLst>
              <a:ext uri="{FF2B5EF4-FFF2-40B4-BE49-F238E27FC236}">
                <a16:creationId xmlns:a16="http://schemas.microsoft.com/office/drawing/2014/main" id="{6187A796-832C-C77A-C0B3-9056D93A2B76}"/>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MY" sz="1200" b="0" i="0" u="none" strike="noStrike" kern="1200" cap="none" spc="0" normalizeH="0" baseline="0" noProof="0" smtClean="0">
                <a:ln>
                  <a:noFill/>
                </a:ln>
                <a:solidFill>
                  <a:srgbClr val="83233E"/>
                </a:solidFill>
                <a:effectLst/>
                <a:uLnTx/>
                <a:uFillTx/>
                <a:latin typeface="Roboto"/>
                <a:ea typeface="Roboto"/>
                <a:cs typeface="Roboto"/>
                <a:sym typeface="Roboto"/>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MY" sz="1200" b="0" i="0" u="none" strike="noStrike" kern="1200" cap="none" spc="0" normalizeH="0" baseline="0" noProof="0">
              <a:ln>
                <a:noFill/>
              </a:ln>
              <a:solidFill>
                <a:srgbClr val="83233E"/>
              </a:solidFill>
              <a:effectLst/>
              <a:uLnTx/>
              <a:uFillTx/>
              <a:latin typeface="Roboto"/>
              <a:ea typeface="Roboto"/>
              <a:cs typeface="Roboto"/>
              <a:sym typeface="Roboto"/>
            </a:endParaRPr>
          </a:p>
        </p:txBody>
      </p:sp>
      <p:sp>
        <p:nvSpPr>
          <p:cNvPr id="5" name="Rectangle 4">
            <a:extLst>
              <a:ext uri="{FF2B5EF4-FFF2-40B4-BE49-F238E27FC236}">
                <a16:creationId xmlns:a16="http://schemas.microsoft.com/office/drawing/2014/main" id="{3EE85938-02E5-9D54-358B-6C4B472DC8C7}"/>
              </a:ext>
            </a:extLst>
          </p:cNvPr>
          <p:cNvSpPr/>
          <p:nvPr/>
        </p:nvSpPr>
        <p:spPr>
          <a:xfrm>
            <a:off x="2069869" y="2759825"/>
            <a:ext cx="8138160" cy="1812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FFFFF"/>
                </a:solidFill>
                <a:effectLst/>
                <a:uLnTx/>
                <a:uFillTx/>
                <a:latin typeface="Arial"/>
                <a:ea typeface="+mn-ea"/>
                <a:cs typeface="+mn-cs"/>
              </a:rPr>
              <a:t>https://www.youtube.com/watch?v=huKDsuDr1Iw</a:t>
            </a:r>
          </a:p>
        </p:txBody>
      </p:sp>
    </p:spTree>
    <p:extLst>
      <p:ext uri="{BB962C8B-B14F-4D97-AF65-F5344CB8AC3E}">
        <p14:creationId xmlns:p14="http://schemas.microsoft.com/office/powerpoint/2010/main" val="3186996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46</a:t>
            </a:fld>
            <a:endParaRPr/>
          </a:p>
        </p:txBody>
      </p:sp>
      <p:sp>
        <p:nvSpPr>
          <p:cNvPr id="812" name="Google Shape;812;p38"/>
          <p:cNvSpPr txBox="1"/>
          <p:nvPr/>
        </p:nvSpPr>
        <p:spPr>
          <a:xfrm>
            <a:off x="2227358" y="484837"/>
            <a:ext cx="7364423" cy="67522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10101"/>
              </a:buClr>
              <a:buSzPts val="2600"/>
              <a:buFont typeface="Roboto Medium"/>
              <a:buNone/>
            </a:pPr>
            <a:r>
              <a:rPr lang="en-MY" sz="3600" b="1" i="0" u="none" strike="noStrike" cap="none">
                <a:solidFill>
                  <a:srgbClr val="010101"/>
                </a:solidFill>
                <a:latin typeface="Lato"/>
                <a:ea typeface="Lato"/>
                <a:cs typeface="Lato"/>
                <a:sym typeface="Lato"/>
              </a:rPr>
              <a:t>RUJUKAN</a:t>
            </a:r>
            <a:endParaRPr/>
          </a:p>
        </p:txBody>
      </p:sp>
      <p:sp>
        <p:nvSpPr>
          <p:cNvPr id="813" name="Google Shape;813;p38"/>
          <p:cNvSpPr txBox="1"/>
          <p:nvPr/>
        </p:nvSpPr>
        <p:spPr>
          <a:xfrm>
            <a:off x="765810" y="1697664"/>
            <a:ext cx="11232429" cy="3095562"/>
          </a:xfrm>
          <a:prstGeom prst="rect">
            <a:avLst/>
          </a:prstGeom>
          <a:noFill/>
          <a:ln>
            <a:noFill/>
          </a:ln>
        </p:spPr>
        <p:txBody>
          <a:bodyPr spcFirstLastPara="1" wrap="square" lIns="121900" tIns="121900" rIns="121900" bIns="121900" anchor="t" anchorCtr="0">
            <a:noAutofit/>
          </a:bodyPr>
          <a:lstStyle/>
          <a:p>
            <a:pPr marL="342900" marR="0" lvl="0" indent="-342900" algn="just" rtl="0">
              <a:lnSpc>
                <a:spcPct val="150000"/>
              </a:lnSpc>
              <a:spcBef>
                <a:spcPts val="0"/>
              </a:spcBef>
              <a:spcAft>
                <a:spcPts val="0"/>
              </a:spcAft>
              <a:buClr>
                <a:srgbClr val="858585"/>
              </a:buClr>
              <a:buSzPts val="1600"/>
              <a:buFont typeface="Arial"/>
              <a:buChar char="•"/>
            </a:pPr>
            <a:r>
              <a:rPr lang="en-MY" sz="2000" b="0" i="0" u="none" strike="noStrike" cap="none">
                <a:solidFill>
                  <a:schemeClr val="dk1"/>
                </a:solidFill>
                <a:latin typeface="Arial"/>
                <a:ea typeface="Arial"/>
                <a:cs typeface="Arial"/>
                <a:sym typeface="Arial"/>
              </a:rPr>
              <a:t>Schwadel, P and Hardy, S</a:t>
            </a:r>
            <a:r>
              <a:rPr lang="en-MY" sz="2000" b="0" i="1" u="none" strike="noStrike" cap="none">
                <a:solidFill>
                  <a:schemeClr val="dk1"/>
                </a:solidFill>
                <a:latin typeface="Arial"/>
                <a:ea typeface="Arial"/>
                <a:cs typeface="Arial"/>
                <a:sym typeface="Arial"/>
              </a:rPr>
              <a:t>. Faith still shapes morals and values even after people are 'done' with religion</a:t>
            </a:r>
            <a:r>
              <a:rPr lang="en-MY" sz="2000" b="0" i="0" u="none" strike="noStrike" cap="none">
                <a:solidFill>
                  <a:schemeClr val="dk1"/>
                </a:solidFill>
                <a:latin typeface="Arial"/>
                <a:ea typeface="Arial"/>
                <a:cs typeface="Arial"/>
                <a:sym typeface="Arial"/>
              </a:rPr>
              <a:t>, The Conversation UK, 2021</a:t>
            </a:r>
            <a:endParaRPr sz="2000" b="0" i="0" u="none" strike="noStrike" cap="none">
              <a:solidFill>
                <a:schemeClr val="dk1"/>
              </a:solidFill>
              <a:latin typeface="Arial"/>
              <a:ea typeface="Arial"/>
              <a:cs typeface="Arial"/>
              <a:sym typeface="Arial"/>
            </a:endParaRPr>
          </a:p>
          <a:p>
            <a:pPr marL="342900" marR="0" lvl="0" indent="-342900" algn="just" rtl="0">
              <a:lnSpc>
                <a:spcPct val="150000"/>
              </a:lnSpc>
              <a:spcBef>
                <a:spcPts val="0"/>
              </a:spcBef>
              <a:spcAft>
                <a:spcPts val="0"/>
              </a:spcAft>
              <a:buClr>
                <a:srgbClr val="858585"/>
              </a:buClr>
              <a:buSzPts val="1600"/>
              <a:buFont typeface="Arial"/>
              <a:buChar char="•"/>
            </a:pPr>
            <a:r>
              <a:rPr lang="en-MY" sz="2000" b="0" i="1" u="none" strike="noStrike" cap="none">
                <a:solidFill>
                  <a:schemeClr val="dk1"/>
                </a:solidFill>
                <a:latin typeface="Arial"/>
                <a:ea typeface="Arial"/>
                <a:cs typeface="Arial"/>
                <a:sym typeface="Arial"/>
              </a:rPr>
              <a:t>Tamadun Islam dan tamadun Asia</a:t>
            </a:r>
            <a:r>
              <a:rPr lang="en-MY" sz="2000" b="0" i="0" u="none" strike="noStrike" cap="none">
                <a:solidFill>
                  <a:schemeClr val="dk1"/>
                </a:solidFill>
                <a:latin typeface="Arial"/>
                <a:ea typeface="Arial"/>
                <a:cs typeface="Arial"/>
                <a:sym typeface="Arial"/>
              </a:rPr>
              <a:t>, Kuala Lumpur: Penerbit Universiti Malaya, 2001</a:t>
            </a:r>
            <a:endParaRPr/>
          </a:p>
          <a:p>
            <a:pPr marL="342900" marR="0" lvl="0" indent="-342900" algn="just" rtl="0">
              <a:lnSpc>
                <a:spcPct val="150000"/>
              </a:lnSpc>
              <a:spcBef>
                <a:spcPts val="0"/>
              </a:spcBef>
              <a:spcAft>
                <a:spcPts val="0"/>
              </a:spcAft>
              <a:buClr>
                <a:srgbClr val="858585"/>
              </a:buClr>
              <a:buSzPts val="1600"/>
              <a:buFont typeface="Arial"/>
              <a:buChar char="•"/>
            </a:pPr>
            <a:r>
              <a:rPr lang="en-MY" sz="2000" b="0" i="0" u="none" strike="noStrike" cap="none">
                <a:solidFill>
                  <a:schemeClr val="dk1"/>
                </a:solidFill>
                <a:latin typeface="Arial"/>
                <a:ea typeface="Arial"/>
                <a:cs typeface="Arial"/>
                <a:sym typeface="Arial"/>
              </a:rPr>
              <a:t>Esa Khalid dan Mohd Azhar et.al., ed.,</a:t>
            </a:r>
            <a:r>
              <a:rPr lang="en-MY" sz="2000" b="0" i="1" u="none" strike="noStrike" cap="none">
                <a:solidFill>
                  <a:schemeClr val="dk1"/>
                </a:solidFill>
                <a:latin typeface="Arial"/>
                <a:ea typeface="Arial"/>
                <a:cs typeface="Arial"/>
                <a:sym typeface="Arial"/>
              </a:rPr>
              <a:t> Beberapa Aspek Tamadun Melayu, India, China dan Jepun</a:t>
            </a:r>
            <a:r>
              <a:rPr lang="en-MY" sz="2000" b="0" i="0" u="none" strike="noStrike" cap="none">
                <a:solidFill>
                  <a:schemeClr val="dk1"/>
                </a:solidFill>
                <a:latin typeface="Arial"/>
                <a:ea typeface="Arial"/>
                <a:cs typeface="Arial"/>
                <a:sym typeface="Arial"/>
              </a:rPr>
              <a:t>, Johor: Penerbit Universiti Teknologi Malaysia. 2004</a:t>
            </a:r>
            <a:endParaRPr sz="2000" b="0" i="0" u="none" strike="noStrike" cap="none">
              <a:solidFill>
                <a:schemeClr val="dk1"/>
              </a:solidFill>
              <a:latin typeface="Arial"/>
              <a:ea typeface="Arial"/>
              <a:cs typeface="Arial"/>
              <a:sym typeface="Arial"/>
            </a:endParaRPr>
          </a:p>
          <a:p>
            <a:pPr marL="342900" marR="0" lvl="0" indent="-342900" algn="just" rtl="0">
              <a:lnSpc>
                <a:spcPct val="150000"/>
              </a:lnSpc>
              <a:spcBef>
                <a:spcPts val="0"/>
              </a:spcBef>
              <a:spcAft>
                <a:spcPts val="0"/>
              </a:spcAft>
              <a:buClr>
                <a:srgbClr val="858585"/>
              </a:buClr>
              <a:buSzPts val="1600"/>
              <a:buFont typeface="Arial"/>
              <a:buChar char="•"/>
            </a:pPr>
            <a:r>
              <a:rPr lang="en-MY" sz="2000" b="0" i="0" u="none" strike="noStrike" cap="none">
                <a:solidFill>
                  <a:schemeClr val="dk1"/>
                </a:solidFill>
                <a:latin typeface="Arial"/>
                <a:ea typeface="Arial"/>
                <a:cs typeface="Arial"/>
                <a:sym typeface="Arial"/>
              </a:rPr>
              <a:t>Rakov S. E. Universal human values, LAPLAMBERT Academic Publishing, 2015.</a:t>
            </a:r>
            <a:endParaRPr/>
          </a:p>
          <a:p>
            <a:pPr marL="342900" marR="0" lvl="0" indent="-342900" algn="just" rtl="0">
              <a:lnSpc>
                <a:spcPct val="150000"/>
              </a:lnSpc>
              <a:spcBef>
                <a:spcPts val="0"/>
              </a:spcBef>
              <a:spcAft>
                <a:spcPts val="0"/>
              </a:spcAft>
              <a:buClr>
                <a:srgbClr val="858585"/>
              </a:buClr>
              <a:buSzPts val="1600"/>
              <a:buFont typeface="Arial"/>
              <a:buChar char="•"/>
            </a:pPr>
            <a:r>
              <a:rPr lang="en-MY" sz="2000" b="0" i="0" u="none" strike="noStrike" cap="none">
                <a:solidFill>
                  <a:schemeClr val="dk1"/>
                </a:solidFill>
                <a:latin typeface="Arial"/>
                <a:ea typeface="Arial"/>
                <a:cs typeface="Arial"/>
                <a:sym typeface="Arial"/>
              </a:rPr>
              <a:t>Schwartz, S.H. </a:t>
            </a:r>
            <a:r>
              <a:rPr lang="en-MY" sz="2000" b="0" i="1" u="none" strike="noStrike" cap="none">
                <a:solidFill>
                  <a:schemeClr val="dk1"/>
                </a:solidFill>
                <a:latin typeface="Arial"/>
                <a:ea typeface="Arial"/>
                <a:cs typeface="Arial"/>
                <a:sym typeface="Arial"/>
              </a:rPr>
              <a:t>Basic human values: Their content and structure across countries</a:t>
            </a:r>
            <a:r>
              <a:rPr lang="en-MY" sz="2000" b="0" i="0" u="none" strike="noStrike" cap="none">
                <a:solidFill>
                  <a:schemeClr val="dk1"/>
                </a:solidFill>
                <a:latin typeface="Arial"/>
                <a:ea typeface="Arial"/>
                <a:cs typeface="Arial"/>
                <a:sym typeface="Arial"/>
              </a:rPr>
              <a:t>. In A.Tamayo &amp; J.B. Porto (Eds.), Valores e comportamento nas organizacoes[Values and behavior in organizations] pp. 21-25. Petropolis, Brazil : Vozes. 2005.</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39" descr="A picture containing outdoor, sky, building, grass&#10;&#10;Description automatically generated"/>
          <p:cNvPicPr preferRelativeResize="0">
            <a:picLocks noGrp="1"/>
          </p:cNvPicPr>
          <p:nvPr>
            <p:ph type="pic" idx="2"/>
          </p:nvPr>
        </p:nvPicPr>
        <p:blipFill rotWithShape="1">
          <a:blip r:embed="rId3">
            <a:alphaModFix/>
          </a:blip>
          <a:srcRect/>
          <a:stretch/>
        </p:blipFill>
        <p:spPr>
          <a:xfrm>
            <a:off x="0" y="0"/>
            <a:ext cx="7645186" cy="6861429"/>
          </a:xfrm>
          <a:prstGeom prst="rect">
            <a:avLst/>
          </a:prstGeom>
          <a:noFill/>
          <a:ln>
            <a:noFill/>
          </a:ln>
        </p:spPr>
      </p:pic>
      <p:sp>
        <p:nvSpPr>
          <p:cNvPr id="819" name="Google Shape;819;p39"/>
          <p:cNvSpPr txBox="1"/>
          <p:nvPr/>
        </p:nvSpPr>
        <p:spPr>
          <a:xfrm>
            <a:off x="7230171" y="1951631"/>
            <a:ext cx="4511452" cy="176358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MY" sz="4800" b="1">
                <a:solidFill>
                  <a:schemeClr val="lt1"/>
                </a:solidFill>
                <a:latin typeface="Lato"/>
                <a:ea typeface="Lato"/>
                <a:cs typeface="Lato"/>
                <a:sym typeface="Lato"/>
              </a:rPr>
              <a:t>TERIMA KASIH</a:t>
            </a:r>
            <a:endParaRPr/>
          </a:p>
        </p:txBody>
      </p:sp>
      <p:pic>
        <p:nvPicPr>
          <p:cNvPr id="820" name="Google Shape;820;p39"/>
          <p:cNvPicPr preferRelativeResize="0"/>
          <p:nvPr/>
        </p:nvPicPr>
        <p:blipFill rotWithShape="1">
          <a:blip r:embed="rId4">
            <a:alphaModFix/>
          </a:blip>
          <a:srcRect/>
          <a:stretch/>
        </p:blipFill>
        <p:spPr>
          <a:xfrm>
            <a:off x="10308800" y="5785990"/>
            <a:ext cx="392887" cy="392887"/>
          </a:xfrm>
          <a:prstGeom prst="rect">
            <a:avLst/>
          </a:prstGeom>
          <a:noFill/>
          <a:ln>
            <a:noFill/>
          </a:ln>
        </p:spPr>
      </p:pic>
      <p:pic>
        <p:nvPicPr>
          <p:cNvPr id="821" name="Google Shape;821;p39"/>
          <p:cNvPicPr preferRelativeResize="0"/>
          <p:nvPr/>
        </p:nvPicPr>
        <p:blipFill rotWithShape="1">
          <a:blip r:embed="rId5">
            <a:alphaModFix/>
          </a:blip>
          <a:srcRect/>
          <a:stretch/>
        </p:blipFill>
        <p:spPr>
          <a:xfrm>
            <a:off x="9825030" y="5785990"/>
            <a:ext cx="392887" cy="392887"/>
          </a:xfrm>
          <a:prstGeom prst="rect">
            <a:avLst/>
          </a:prstGeom>
          <a:noFill/>
          <a:ln>
            <a:noFill/>
          </a:ln>
        </p:spPr>
      </p:pic>
      <p:pic>
        <p:nvPicPr>
          <p:cNvPr id="822" name="Google Shape;822;p39"/>
          <p:cNvPicPr preferRelativeResize="0"/>
          <p:nvPr/>
        </p:nvPicPr>
        <p:blipFill rotWithShape="1">
          <a:blip r:embed="rId6">
            <a:alphaModFix/>
          </a:blip>
          <a:srcRect/>
          <a:stretch/>
        </p:blipFill>
        <p:spPr>
          <a:xfrm>
            <a:off x="9337181" y="5788338"/>
            <a:ext cx="396963" cy="396963"/>
          </a:xfrm>
          <a:prstGeom prst="rect">
            <a:avLst/>
          </a:prstGeom>
          <a:noFill/>
          <a:ln>
            <a:noFill/>
          </a:ln>
        </p:spPr>
      </p:pic>
      <p:pic>
        <p:nvPicPr>
          <p:cNvPr id="823" name="Google Shape;823;p39"/>
          <p:cNvPicPr preferRelativeResize="0"/>
          <p:nvPr/>
        </p:nvPicPr>
        <p:blipFill rotWithShape="1">
          <a:blip r:embed="rId7">
            <a:alphaModFix/>
          </a:blip>
          <a:srcRect/>
          <a:stretch/>
        </p:blipFill>
        <p:spPr>
          <a:xfrm>
            <a:off x="8369641" y="5785990"/>
            <a:ext cx="392887" cy="392887"/>
          </a:xfrm>
          <a:prstGeom prst="rect">
            <a:avLst/>
          </a:prstGeom>
          <a:noFill/>
          <a:ln>
            <a:noFill/>
          </a:ln>
        </p:spPr>
      </p:pic>
      <p:pic>
        <p:nvPicPr>
          <p:cNvPr id="824" name="Google Shape;824;p39"/>
          <p:cNvPicPr preferRelativeResize="0"/>
          <p:nvPr/>
        </p:nvPicPr>
        <p:blipFill rotWithShape="1">
          <a:blip r:embed="rId8">
            <a:alphaModFix/>
          </a:blip>
          <a:srcRect/>
          <a:stretch/>
        </p:blipFill>
        <p:spPr>
          <a:xfrm>
            <a:off x="8853411" y="5785990"/>
            <a:ext cx="392887" cy="392887"/>
          </a:xfrm>
          <a:prstGeom prst="rect">
            <a:avLst/>
          </a:prstGeom>
          <a:noFill/>
          <a:ln>
            <a:noFill/>
          </a:ln>
        </p:spPr>
      </p:pic>
      <p:sp>
        <p:nvSpPr>
          <p:cNvPr id="825" name="Google Shape;825;p39"/>
          <p:cNvSpPr txBox="1"/>
          <p:nvPr/>
        </p:nvSpPr>
        <p:spPr>
          <a:xfrm>
            <a:off x="7136987" y="5197713"/>
            <a:ext cx="4730605" cy="3193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MY" sz="1800" b="0" i="0">
                <a:solidFill>
                  <a:schemeClr val="lt1"/>
                </a:solidFill>
                <a:latin typeface="Lato"/>
                <a:ea typeface="Lato"/>
                <a:cs typeface="Lato"/>
                <a:sym typeface="Lato"/>
              </a:rPr>
              <a:t>www.utm.my</a:t>
            </a:r>
            <a:endParaRPr sz="1800" b="0" i="0">
              <a:solidFill>
                <a:schemeClr val="lt1"/>
              </a:solidFill>
              <a:latin typeface="Lato"/>
              <a:ea typeface="Lato"/>
              <a:cs typeface="Lato"/>
              <a:sym typeface="Lato"/>
            </a:endParaRPr>
          </a:p>
        </p:txBody>
      </p:sp>
      <p:sp>
        <p:nvSpPr>
          <p:cNvPr id="826" name="Google Shape;826;p39"/>
          <p:cNvSpPr txBox="1"/>
          <p:nvPr/>
        </p:nvSpPr>
        <p:spPr>
          <a:xfrm>
            <a:off x="7136987" y="4916078"/>
            <a:ext cx="4730605" cy="3193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MY" sz="1400" b="0" i="0">
                <a:solidFill>
                  <a:schemeClr val="lt1"/>
                </a:solidFill>
                <a:latin typeface="Lato"/>
                <a:ea typeface="Lato"/>
                <a:cs typeface="Lato"/>
                <a:sym typeface="Lato"/>
              </a:rPr>
              <a:t>In the Name of God for Mankind</a:t>
            </a:r>
            <a:endParaRPr sz="1400" b="0" i="0">
              <a:solidFill>
                <a:schemeClr val="lt1"/>
              </a:solidFill>
              <a:latin typeface="Lato"/>
              <a:ea typeface="Lato"/>
              <a:cs typeface="Lato"/>
              <a:sym typeface="Lato"/>
            </a:endParaRPr>
          </a:p>
        </p:txBody>
      </p:sp>
      <p:pic>
        <p:nvPicPr>
          <p:cNvPr id="827" name="Google Shape;827;p39" descr="A black and white logo&#10;&#10;Description automatically generated with low confidence"/>
          <p:cNvPicPr preferRelativeResize="0"/>
          <p:nvPr/>
        </p:nvPicPr>
        <p:blipFill rotWithShape="1">
          <a:blip r:embed="rId9">
            <a:alphaModFix/>
          </a:blip>
          <a:srcRect/>
          <a:stretch/>
        </p:blipFill>
        <p:spPr>
          <a:xfrm>
            <a:off x="8516582" y="4092848"/>
            <a:ext cx="1883012" cy="639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5</a:t>
            </a:fld>
            <a:endParaRPr lang="en-MY" sz="1100"/>
          </a:p>
        </p:txBody>
      </p:sp>
      <p:sp>
        <p:nvSpPr>
          <p:cNvPr id="261" name="Google Shape;261;p8"/>
          <p:cNvSpPr txBox="1"/>
          <p:nvPr/>
        </p:nvSpPr>
        <p:spPr>
          <a:xfrm>
            <a:off x="1389318" y="0"/>
            <a:ext cx="10515600" cy="1325563"/>
          </a:xfrm>
          <a:prstGeom prst="rect">
            <a:avLst/>
          </a:prstGeom>
          <a:noFill/>
          <a:ln>
            <a:noFill/>
          </a:ln>
        </p:spPr>
        <p:txBody>
          <a:bodyPr spcFirstLastPara="1" wrap="square" lIns="91425" tIns="45700" rIns="91425" bIns="45700" anchor="ctr" anchorCtr="0">
            <a:normAutofit/>
          </a:bodyPr>
          <a:lstStyle/>
          <a:p>
            <a:pPr marL="0" lvl="0" indent="0">
              <a:lnSpc>
                <a:spcPct val="90000"/>
              </a:lnSpc>
              <a:spcAft>
                <a:spcPts val="600"/>
              </a:spcAft>
              <a:buSzPts val="1400"/>
            </a:pPr>
            <a:r>
              <a:rPr lang="en-US" sz="3600" b="1" i="0" u="none" strike="noStrike" cap="none">
                <a:solidFill>
                  <a:schemeClr val="lt1"/>
                </a:solidFill>
                <a:latin typeface="Lato"/>
                <a:ea typeface="Lato"/>
                <a:cs typeface="Lato"/>
                <a:sym typeface="Lato"/>
              </a:rPr>
              <a:t>Nilai dan Agama</a:t>
            </a:r>
          </a:p>
        </p:txBody>
      </p:sp>
      <p:sp>
        <p:nvSpPr>
          <p:cNvPr id="259" name="Google Shape;259;p8"/>
          <p:cNvSpPr/>
          <p:nvPr/>
        </p:nvSpPr>
        <p:spPr>
          <a:xfrm>
            <a:off x="838199" y="1825625"/>
            <a:ext cx="5426480" cy="4351338"/>
          </a:xfrm>
          <a:prstGeom prst="rect">
            <a:avLst/>
          </a:prstGeom>
          <a:noFill/>
          <a:ln>
            <a:noFill/>
          </a:ln>
        </p:spPr>
        <p:txBody>
          <a:bodyPr spcFirstLastPara="1" wrap="square" lIns="91425" tIns="45700" rIns="91425" bIns="45700" anchor="t" anchorCtr="0">
            <a:normAutofit/>
          </a:bodyPr>
          <a:lstStyle/>
          <a:p>
            <a:pPr marL="457200" lvl="0" indent="-406400">
              <a:lnSpc>
                <a:spcPct val="90000"/>
              </a:lnSpc>
              <a:spcBef>
                <a:spcPts val="1000"/>
              </a:spcBef>
              <a:buClr>
                <a:srgbClr val="595959"/>
              </a:buClr>
              <a:buSzPts val="2800"/>
              <a:buFont typeface="Arial"/>
              <a:buChar char="•"/>
            </a:pPr>
            <a:r>
              <a:rPr lang="en-US" sz="2400" b="0" i="0" u="none" strike="noStrike" cap="none">
                <a:solidFill>
                  <a:srgbClr val="595959"/>
                </a:solidFill>
                <a:latin typeface="Lato"/>
                <a:ea typeface="Lato"/>
                <a:cs typeface="Lato"/>
                <a:sym typeface="Lato"/>
              </a:rPr>
              <a:t>Sepanjang sejarah dan evolusi manusia, agama telah didapati sebagai salah satu institusi sosial yang paling penting dan komprehensif, menyentuh dan membentuk hampir semua bidang budaya dan masyarakat </a:t>
            </a:r>
          </a:p>
          <a:p>
            <a:pPr marL="457200" lvl="0" indent="-406400">
              <a:lnSpc>
                <a:spcPct val="90000"/>
              </a:lnSpc>
              <a:spcBef>
                <a:spcPts val="1000"/>
              </a:spcBef>
              <a:buClr>
                <a:srgbClr val="595959"/>
              </a:buClr>
              <a:buSzPts val="2800"/>
              <a:buFont typeface="Arial"/>
              <a:buChar char="•"/>
            </a:pPr>
            <a:r>
              <a:rPr lang="en-US" sz="2400" b="0" i="0" u="none" strike="noStrike" cap="none">
                <a:solidFill>
                  <a:srgbClr val="595959"/>
                </a:solidFill>
                <a:latin typeface="Lato"/>
                <a:ea typeface="Lato"/>
                <a:cs typeface="Lato"/>
                <a:sym typeface="Lato"/>
              </a:rPr>
              <a:t>Agama menyediakan manusia dengan kerangka rujukan untuk organisasi kehidupan secara umum, sama ada individu atau kumpulan </a:t>
            </a:r>
          </a:p>
          <a:p>
            <a:pPr marL="457200" lvl="0" indent="-406400">
              <a:lnSpc>
                <a:spcPct val="90000"/>
              </a:lnSpc>
              <a:spcBef>
                <a:spcPts val="1000"/>
              </a:spcBef>
              <a:buClr>
                <a:srgbClr val="595959"/>
              </a:buClr>
              <a:buSzPts val="2800"/>
              <a:buFont typeface="Arial"/>
              <a:buChar char="•"/>
            </a:pPr>
            <a:endParaRPr lang="en-US" sz="2400" b="0" i="0" u="none" strike="noStrike" cap="none">
              <a:solidFill>
                <a:srgbClr val="595959"/>
              </a:solidFill>
              <a:latin typeface="Lato"/>
              <a:ea typeface="Lato"/>
              <a:cs typeface="Lato"/>
              <a:sym typeface="Lato"/>
            </a:endParaRPr>
          </a:p>
          <a:p>
            <a:pPr marL="457200" lvl="0" indent="-406400">
              <a:lnSpc>
                <a:spcPct val="90000"/>
              </a:lnSpc>
              <a:spcBef>
                <a:spcPts val="1000"/>
              </a:spcBef>
              <a:buClr>
                <a:srgbClr val="595959"/>
              </a:buClr>
              <a:buSzPts val="2800"/>
              <a:buFont typeface="Arial"/>
              <a:buChar char="•"/>
            </a:pPr>
            <a:endParaRPr lang="en-US" sz="2400" b="0" i="0" u="none" strike="noStrike" cap="none">
              <a:solidFill>
                <a:srgbClr val="595959"/>
              </a:solidFill>
              <a:latin typeface="Lato"/>
              <a:ea typeface="Lato"/>
              <a:cs typeface="Lato"/>
              <a:sym typeface="Lato"/>
            </a:endParaRPr>
          </a:p>
        </p:txBody>
      </p:sp>
      <p:sp>
        <p:nvSpPr>
          <p:cNvPr id="260" name="Google Shape;260;p8"/>
          <p:cNvSpPr/>
          <p:nvPr/>
        </p:nvSpPr>
        <p:spPr>
          <a:xfrm>
            <a:off x="0" y="107728"/>
            <a:ext cx="65" cy="241744"/>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3074" name="Picture 2" descr="Download Mosque, Religion, Islam. Royalty-Free Stock Illustration Image -  Pixabay">
            <a:extLst>
              <a:ext uri="{FF2B5EF4-FFF2-40B4-BE49-F238E27FC236}">
                <a16:creationId xmlns:a16="http://schemas.microsoft.com/office/drawing/2014/main" id="{E0063431-9695-ED4A-3CE6-396F38BBF20F}"/>
              </a:ext>
            </a:extLst>
          </p:cNvPr>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6496050" y="2083092"/>
            <a:ext cx="5426075" cy="3836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9"/>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6</a:t>
            </a:fld>
            <a:endParaRPr lang="en-MY" sz="1100"/>
          </a:p>
        </p:txBody>
      </p:sp>
      <p:sp>
        <p:nvSpPr>
          <p:cNvPr id="268" name="Google Shape;268;p9"/>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nSpc>
                <a:spcPct val="90000"/>
              </a:lnSpc>
              <a:spcAft>
                <a:spcPts val="600"/>
              </a:spcAft>
              <a:buSzPts val="1400"/>
            </a:pPr>
            <a:r>
              <a:rPr lang="en-US" sz="3600" b="1" i="0" u="none" strike="noStrike" cap="none" dirty="0">
                <a:solidFill>
                  <a:srgbClr val="3F3F3F"/>
                </a:solidFill>
                <a:latin typeface="Lato"/>
                <a:ea typeface="Lato"/>
                <a:cs typeface="Lato"/>
                <a:sym typeface="Lato"/>
              </a:rPr>
              <a:t>Nilai </a:t>
            </a:r>
            <a:r>
              <a:rPr lang="en-US" sz="3600" b="1" i="0" u="none" strike="noStrike" cap="none" dirty="0" err="1">
                <a:solidFill>
                  <a:srgbClr val="3F3F3F"/>
                </a:solidFill>
                <a:latin typeface="Lato"/>
                <a:ea typeface="Lato"/>
                <a:cs typeface="Lato"/>
                <a:sym typeface="Lato"/>
              </a:rPr>
              <a:t>Murni</a:t>
            </a:r>
            <a:endParaRPr lang="en-US" sz="3600" b="1" i="0" u="none" strike="noStrike" cap="none" dirty="0">
              <a:solidFill>
                <a:srgbClr val="3F3F3F"/>
              </a:solidFill>
              <a:latin typeface="Lato"/>
              <a:ea typeface="Lato"/>
              <a:cs typeface="Lato"/>
              <a:sym typeface="Lato"/>
            </a:endParaRPr>
          </a:p>
        </p:txBody>
      </p:sp>
      <p:graphicFrame>
        <p:nvGraphicFramePr>
          <p:cNvPr id="270" name="Google Shape;267;p9">
            <a:extLst>
              <a:ext uri="{FF2B5EF4-FFF2-40B4-BE49-F238E27FC236}">
                <a16:creationId xmlns:a16="http://schemas.microsoft.com/office/drawing/2014/main" id="{7AF8E35B-5BAA-9105-2B63-C775ABF2CF63}"/>
              </a:ext>
            </a:extLst>
          </p:cNvPr>
          <p:cNvGraphicFramePr/>
          <p:nvPr>
            <p:extLst>
              <p:ext uri="{D42A27DB-BD31-4B8C-83A1-F6EECF244321}">
                <p14:modId xmlns:p14="http://schemas.microsoft.com/office/powerpoint/2010/main" val="726903404"/>
              </p:ext>
            </p:extLst>
          </p:nvPr>
        </p:nvGraphicFramePr>
        <p:xfrm>
          <a:off x="6219644" y="1825625"/>
          <a:ext cx="513415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Noble purpose">
            <a:extLst>
              <a:ext uri="{FF2B5EF4-FFF2-40B4-BE49-F238E27FC236}">
                <a16:creationId xmlns:a16="http://schemas.microsoft.com/office/drawing/2014/main" id="{F02A2B88-8653-2040-E1EB-83E3220A7F4F}"/>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838200" y="2653626"/>
            <a:ext cx="5133975" cy="2695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0"/>
          <p:cNvSpPr txBox="1">
            <a:spLocks noGrp="1"/>
          </p:cNvSpPr>
          <p:nvPr>
            <p:ph type="title"/>
          </p:nvPr>
        </p:nvSpPr>
        <p:spPr>
          <a:xfrm>
            <a:off x="355092" y="23827"/>
            <a:ext cx="10515600" cy="742634"/>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MY" sz="3200" dirty="0" err="1">
                <a:latin typeface="Lato"/>
                <a:ea typeface="Lato"/>
                <a:cs typeface="Lato"/>
                <a:sym typeface="Lato"/>
              </a:rPr>
              <a:t>Pengaruh</a:t>
            </a:r>
            <a:r>
              <a:rPr lang="en-MY" sz="3200" dirty="0">
                <a:latin typeface="Lato"/>
                <a:ea typeface="Lato"/>
                <a:cs typeface="Lato"/>
                <a:sym typeface="Lato"/>
              </a:rPr>
              <a:t> agama ke </a:t>
            </a:r>
            <a:r>
              <a:rPr lang="en-MY" sz="3200" dirty="0" err="1">
                <a:latin typeface="Lato"/>
                <a:ea typeface="Lato"/>
                <a:cs typeface="Lato"/>
                <a:sym typeface="Lato"/>
              </a:rPr>
              <a:t>atas</a:t>
            </a:r>
            <a:r>
              <a:rPr lang="en-MY" sz="3200" dirty="0">
                <a:latin typeface="Lato"/>
                <a:ea typeface="Lato"/>
                <a:cs typeface="Lato"/>
                <a:sym typeface="Lato"/>
              </a:rPr>
              <a:t> </a:t>
            </a:r>
            <a:r>
              <a:rPr lang="en-MY" sz="3200" dirty="0" err="1">
                <a:latin typeface="Lato"/>
                <a:ea typeface="Lato"/>
                <a:cs typeface="Lato"/>
                <a:sym typeface="Lato"/>
              </a:rPr>
              <a:t>akhlak</a:t>
            </a:r>
            <a:endParaRPr sz="3200" dirty="0">
              <a:latin typeface="Lato"/>
              <a:ea typeface="Lato"/>
              <a:cs typeface="Lato"/>
              <a:sym typeface="Lato"/>
            </a:endParaRPr>
          </a:p>
        </p:txBody>
      </p:sp>
      <p:sp>
        <p:nvSpPr>
          <p:cNvPr id="274" name="Google Shape;274;p1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7</a:t>
            </a:fld>
            <a:endParaRPr/>
          </a:p>
        </p:txBody>
      </p:sp>
      <p:pic>
        <p:nvPicPr>
          <p:cNvPr id="275" name="Google Shape;275;p10"/>
          <p:cNvPicPr preferRelativeResize="0"/>
          <p:nvPr/>
        </p:nvPicPr>
        <p:blipFill rotWithShape="1">
          <a:blip r:embed="rId3">
            <a:alphaModFix/>
          </a:blip>
          <a:srcRect/>
          <a:stretch/>
        </p:blipFill>
        <p:spPr>
          <a:xfrm>
            <a:off x="411480" y="822961"/>
            <a:ext cx="11395710" cy="5496623"/>
          </a:xfrm>
          <a:prstGeom prst="rect">
            <a:avLst/>
          </a:prstGeom>
          <a:noFill/>
          <a:ln>
            <a:noFill/>
          </a:ln>
        </p:spPr>
      </p:pic>
      <p:sp>
        <p:nvSpPr>
          <p:cNvPr id="2" name="TextBox 1">
            <a:extLst>
              <a:ext uri="{FF2B5EF4-FFF2-40B4-BE49-F238E27FC236}">
                <a16:creationId xmlns:a16="http://schemas.microsoft.com/office/drawing/2014/main" id="{01E0D4DF-D6E0-D097-1B91-8DC8EE78CA32}"/>
              </a:ext>
            </a:extLst>
          </p:cNvPr>
          <p:cNvSpPr txBox="1"/>
          <p:nvPr/>
        </p:nvSpPr>
        <p:spPr>
          <a:xfrm>
            <a:off x="621792" y="896112"/>
            <a:ext cx="11027664" cy="707886"/>
          </a:xfrm>
          <a:prstGeom prst="rect">
            <a:avLst/>
          </a:prstGeom>
          <a:solidFill>
            <a:schemeClr val="bg1"/>
          </a:solidFill>
        </p:spPr>
        <p:txBody>
          <a:bodyPr wrap="square" rtlCol="0">
            <a:spAutoFit/>
          </a:bodyPr>
          <a:lstStyle/>
          <a:p>
            <a:r>
              <a:rPr lang="en-MY" sz="2000" b="1" dirty="0" err="1"/>
              <a:t>Pengaruh</a:t>
            </a:r>
            <a:r>
              <a:rPr lang="en-MY" sz="2000" b="1" dirty="0"/>
              <a:t> agama </a:t>
            </a:r>
            <a:r>
              <a:rPr lang="en-MY" sz="2000" b="1" dirty="0" err="1"/>
              <a:t>terhadap</a:t>
            </a:r>
            <a:r>
              <a:rPr lang="en-MY" sz="2000" b="1" dirty="0"/>
              <a:t> </a:t>
            </a:r>
            <a:r>
              <a:rPr lang="en-MY" sz="2000" b="1" dirty="0" err="1"/>
              <a:t>asas</a:t>
            </a:r>
            <a:r>
              <a:rPr lang="en-MY" sz="2000" b="1" dirty="0"/>
              <a:t> moral </a:t>
            </a:r>
            <a:r>
              <a:rPr lang="en-MY" sz="2000" b="1" dirty="0" err="1"/>
              <a:t>masih</a:t>
            </a:r>
            <a:r>
              <a:rPr lang="en-MY" sz="2000" b="1" dirty="0"/>
              <a:t> </a:t>
            </a:r>
            <a:r>
              <a:rPr lang="en-MY" sz="2000" b="1" dirty="0" err="1"/>
              <a:t>kekal</a:t>
            </a:r>
            <a:r>
              <a:rPr lang="en-MY" sz="2000" b="1" dirty="0"/>
              <a:t> dalam </a:t>
            </a:r>
            <a:r>
              <a:rPr lang="en-MY" sz="2000" b="1" dirty="0" err="1"/>
              <a:t>kalangan</a:t>
            </a:r>
            <a:r>
              <a:rPr lang="en-MY" sz="2000" b="1" dirty="0"/>
              <a:t> </a:t>
            </a:r>
            <a:r>
              <a:rPr lang="en-MY" sz="2000" b="1" dirty="0" err="1"/>
              <a:t>mereka</a:t>
            </a:r>
            <a:r>
              <a:rPr lang="en-MY" sz="2000" b="1" dirty="0"/>
              <a:t> yang '</a:t>
            </a:r>
            <a:r>
              <a:rPr lang="en-MY" sz="2000" b="1" dirty="0" err="1"/>
              <a:t>dahulunya</a:t>
            </a:r>
            <a:r>
              <a:rPr lang="en-MY" sz="2000" b="1" dirty="0"/>
              <a:t> </a:t>
            </a:r>
            <a:r>
              <a:rPr lang="en-MY" sz="2000" b="1" dirty="0" err="1"/>
              <a:t>beragama</a:t>
            </a:r>
            <a:r>
              <a:rPr lang="en-MY" sz="2000" b="1" dirty="0"/>
              <a:t>'</a:t>
            </a:r>
            <a:endParaRPr lang="ms-MY" sz="2000" b="1" dirty="0"/>
          </a:p>
        </p:txBody>
      </p:sp>
      <p:sp>
        <p:nvSpPr>
          <p:cNvPr id="3" name="TextBox 2">
            <a:extLst>
              <a:ext uri="{FF2B5EF4-FFF2-40B4-BE49-F238E27FC236}">
                <a16:creationId xmlns:a16="http://schemas.microsoft.com/office/drawing/2014/main" id="{473D42AC-244E-0559-9CDA-4B740FFCE684}"/>
              </a:ext>
            </a:extLst>
          </p:cNvPr>
          <p:cNvSpPr txBox="1"/>
          <p:nvPr/>
        </p:nvSpPr>
        <p:spPr>
          <a:xfrm>
            <a:off x="621792" y="1576565"/>
            <a:ext cx="11027664" cy="523220"/>
          </a:xfrm>
          <a:prstGeom prst="rect">
            <a:avLst/>
          </a:prstGeom>
          <a:solidFill>
            <a:schemeClr val="bg1"/>
          </a:solidFill>
        </p:spPr>
        <p:txBody>
          <a:bodyPr wrap="square" rtlCol="0">
            <a:spAutoFit/>
          </a:bodyPr>
          <a:lstStyle/>
          <a:p>
            <a:r>
              <a:rPr lang="en-MY"/>
              <a:t>Responden yang menganggap diri mereka sebagai "beragama" paling cenderung untuk menyokong setiap daripada lima nilai moral yang biasa dalam penyelidikan psikologi, diikuti oleh mereka yang "dahulunya beragama.</a:t>
            </a:r>
            <a:endParaRPr lang="ms-MY" dirty="0"/>
          </a:p>
        </p:txBody>
      </p:sp>
      <p:sp>
        <p:nvSpPr>
          <p:cNvPr id="4" name="TextBox 3">
            <a:extLst>
              <a:ext uri="{FF2B5EF4-FFF2-40B4-BE49-F238E27FC236}">
                <a16:creationId xmlns:a16="http://schemas.microsoft.com/office/drawing/2014/main" id="{7A94C2D5-8B37-CB1D-9D3B-B43DA3E37E14}"/>
              </a:ext>
            </a:extLst>
          </p:cNvPr>
          <p:cNvSpPr txBox="1"/>
          <p:nvPr/>
        </p:nvSpPr>
        <p:spPr>
          <a:xfrm>
            <a:off x="1014984" y="2099785"/>
            <a:ext cx="2121408" cy="307777"/>
          </a:xfrm>
          <a:prstGeom prst="rect">
            <a:avLst/>
          </a:prstGeom>
          <a:solidFill>
            <a:schemeClr val="bg1"/>
          </a:solidFill>
        </p:spPr>
        <p:txBody>
          <a:bodyPr wrap="square" rtlCol="0">
            <a:spAutoFit/>
          </a:bodyPr>
          <a:lstStyle/>
          <a:p>
            <a:r>
              <a:rPr lang="en-MY"/>
              <a:t>Secara Konsisten</a:t>
            </a:r>
            <a:endParaRPr lang="ms-MY" dirty="0"/>
          </a:p>
        </p:txBody>
      </p:sp>
      <p:sp>
        <p:nvSpPr>
          <p:cNvPr id="5" name="Rectangle 4">
            <a:extLst>
              <a:ext uri="{FF2B5EF4-FFF2-40B4-BE49-F238E27FC236}">
                <a16:creationId xmlns:a16="http://schemas.microsoft.com/office/drawing/2014/main" id="{E19E8E5F-3D61-333B-01C1-0A3D807F63EE}"/>
              </a:ext>
            </a:extLst>
          </p:cNvPr>
          <p:cNvSpPr/>
          <p:nvPr/>
        </p:nvSpPr>
        <p:spPr>
          <a:xfrm>
            <a:off x="722376" y="2099785"/>
            <a:ext cx="192024" cy="24684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6" name="Rectangle 5">
            <a:extLst>
              <a:ext uri="{FF2B5EF4-FFF2-40B4-BE49-F238E27FC236}">
                <a16:creationId xmlns:a16="http://schemas.microsoft.com/office/drawing/2014/main" id="{DAC5F9E0-5351-0041-0FA9-7EAF8C81397F}"/>
              </a:ext>
            </a:extLst>
          </p:cNvPr>
          <p:cNvSpPr/>
          <p:nvPr/>
        </p:nvSpPr>
        <p:spPr>
          <a:xfrm>
            <a:off x="2729484" y="2099784"/>
            <a:ext cx="192024" cy="246847"/>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7" name="TextBox 6">
            <a:extLst>
              <a:ext uri="{FF2B5EF4-FFF2-40B4-BE49-F238E27FC236}">
                <a16:creationId xmlns:a16="http://schemas.microsoft.com/office/drawing/2014/main" id="{AD74AACA-907D-D073-8BF2-9C670534B1BA}"/>
              </a:ext>
            </a:extLst>
          </p:cNvPr>
          <p:cNvSpPr txBox="1"/>
          <p:nvPr/>
        </p:nvSpPr>
        <p:spPr>
          <a:xfrm>
            <a:off x="3038856" y="2104877"/>
            <a:ext cx="1926336" cy="307777"/>
          </a:xfrm>
          <a:prstGeom prst="rect">
            <a:avLst/>
          </a:prstGeom>
          <a:solidFill>
            <a:schemeClr val="bg1"/>
          </a:solidFill>
        </p:spPr>
        <p:txBody>
          <a:bodyPr wrap="square" rtlCol="0">
            <a:spAutoFit/>
          </a:bodyPr>
          <a:lstStyle/>
          <a:p>
            <a:r>
              <a:rPr lang="en-MY" dirty="0" err="1"/>
              <a:t>Berhenti</a:t>
            </a:r>
            <a:r>
              <a:rPr lang="en-MY" dirty="0"/>
              <a:t> </a:t>
            </a:r>
            <a:r>
              <a:rPr lang="en-MY" dirty="0" err="1"/>
              <a:t>beragama</a:t>
            </a:r>
            <a:endParaRPr lang="ms-MY" dirty="0"/>
          </a:p>
        </p:txBody>
      </p:sp>
      <p:sp>
        <p:nvSpPr>
          <p:cNvPr id="8" name="Rectangle 7">
            <a:extLst>
              <a:ext uri="{FF2B5EF4-FFF2-40B4-BE49-F238E27FC236}">
                <a16:creationId xmlns:a16="http://schemas.microsoft.com/office/drawing/2014/main" id="{2204A589-A424-E646-9C09-594751EA6CAF}"/>
              </a:ext>
            </a:extLst>
          </p:cNvPr>
          <p:cNvSpPr/>
          <p:nvPr/>
        </p:nvSpPr>
        <p:spPr>
          <a:xfrm>
            <a:off x="4698682" y="2098884"/>
            <a:ext cx="192024" cy="246847"/>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9" name="TextBox 8">
            <a:extLst>
              <a:ext uri="{FF2B5EF4-FFF2-40B4-BE49-F238E27FC236}">
                <a16:creationId xmlns:a16="http://schemas.microsoft.com/office/drawing/2014/main" id="{CD36C40B-D37D-ED6C-A308-EF253CA4C11E}"/>
              </a:ext>
            </a:extLst>
          </p:cNvPr>
          <p:cNvSpPr txBox="1"/>
          <p:nvPr/>
        </p:nvSpPr>
        <p:spPr>
          <a:xfrm>
            <a:off x="4987099" y="2109969"/>
            <a:ext cx="3176016" cy="307777"/>
          </a:xfrm>
          <a:prstGeom prst="rect">
            <a:avLst/>
          </a:prstGeom>
          <a:solidFill>
            <a:schemeClr val="bg1"/>
          </a:solidFill>
        </p:spPr>
        <p:txBody>
          <a:bodyPr wrap="square" rtlCol="0">
            <a:spAutoFit/>
          </a:bodyPr>
          <a:lstStyle/>
          <a:p>
            <a:r>
              <a:rPr lang="en-MY" dirty="0" err="1"/>
              <a:t>Secara</a:t>
            </a:r>
            <a:r>
              <a:rPr lang="en-MY" dirty="0"/>
              <a:t> </a:t>
            </a:r>
            <a:r>
              <a:rPr lang="en-MY" dirty="0" err="1"/>
              <a:t>Konsisten</a:t>
            </a:r>
            <a:r>
              <a:rPr lang="en-MY" dirty="0"/>
              <a:t> </a:t>
            </a:r>
            <a:r>
              <a:rPr lang="en-MY" dirty="0" err="1"/>
              <a:t>Tidak</a:t>
            </a:r>
            <a:r>
              <a:rPr lang="en-MY" dirty="0"/>
              <a:t> </a:t>
            </a:r>
            <a:r>
              <a:rPr lang="en-MY" dirty="0" err="1"/>
              <a:t>Beragama</a:t>
            </a:r>
            <a:endParaRPr lang="ms-MY" dirty="0"/>
          </a:p>
        </p:txBody>
      </p:sp>
      <p:sp>
        <p:nvSpPr>
          <p:cNvPr id="10" name="TextBox 9">
            <a:extLst>
              <a:ext uri="{FF2B5EF4-FFF2-40B4-BE49-F238E27FC236}">
                <a16:creationId xmlns:a16="http://schemas.microsoft.com/office/drawing/2014/main" id="{EE05C297-6A71-7233-92B2-4C6CFDA29F3F}"/>
              </a:ext>
            </a:extLst>
          </p:cNvPr>
          <p:cNvSpPr txBox="1"/>
          <p:nvPr/>
        </p:nvSpPr>
        <p:spPr>
          <a:xfrm>
            <a:off x="1321308" y="6071913"/>
            <a:ext cx="1408176" cy="246221"/>
          </a:xfrm>
          <a:prstGeom prst="rect">
            <a:avLst/>
          </a:prstGeom>
          <a:solidFill>
            <a:schemeClr val="bg1"/>
          </a:solidFill>
        </p:spPr>
        <p:txBody>
          <a:bodyPr wrap="square" rtlCol="0">
            <a:spAutoFit/>
          </a:bodyPr>
          <a:lstStyle/>
          <a:p>
            <a:pPr algn="ctr"/>
            <a:r>
              <a:rPr lang="en-MY" sz="1000" dirty="0" err="1"/>
              <a:t>Larangan</a:t>
            </a:r>
            <a:endParaRPr lang="ms-MY" sz="1000" dirty="0"/>
          </a:p>
        </p:txBody>
      </p:sp>
      <p:sp>
        <p:nvSpPr>
          <p:cNvPr id="11" name="TextBox 10">
            <a:extLst>
              <a:ext uri="{FF2B5EF4-FFF2-40B4-BE49-F238E27FC236}">
                <a16:creationId xmlns:a16="http://schemas.microsoft.com/office/drawing/2014/main" id="{EA74C16C-645C-3AB7-B9DB-F314780C42B0}"/>
              </a:ext>
            </a:extLst>
          </p:cNvPr>
          <p:cNvSpPr txBox="1"/>
          <p:nvPr/>
        </p:nvSpPr>
        <p:spPr>
          <a:xfrm>
            <a:off x="3364611" y="6075909"/>
            <a:ext cx="1408176" cy="246221"/>
          </a:xfrm>
          <a:prstGeom prst="rect">
            <a:avLst/>
          </a:prstGeom>
          <a:solidFill>
            <a:schemeClr val="bg1"/>
          </a:solidFill>
        </p:spPr>
        <p:txBody>
          <a:bodyPr wrap="square" rtlCol="0">
            <a:spAutoFit/>
          </a:bodyPr>
          <a:lstStyle/>
          <a:p>
            <a:pPr algn="ctr"/>
            <a:r>
              <a:rPr lang="en-MY" sz="1000" dirty="0" err="1"/>
              <a:t>Keadilan</a:t>
            </a:r>
            <a:endParaRPr lang="ms-MY" sz="800" dirty="0"/>
          </a:p>
        </p:txBody>
      </p:sp>
      <p:sp>
        <p:nvSpPr>
          <p:cNvPr id="12" name="TextBox 11">
            <a:extLst>
              <a:ext uri="{FF2B5EF4-FFF2-40B4-BE49-F238E27FC236}">
                <a16:creationId xmlns:a16="http://schemas.microsoft.com/office/drawing/2014/main" id="{1B0E4DCC-6230-8315-7486-D9C6109F9970}"/>
              </a:ext>
            </a:extLst>
          </p:cNvPr>
          <p:cNvSpPr txBox="1"/>
          <p:nvPr/>
        </p:nvSpPr>
        <p:spPr>
          <a:xfrm>
            <a:off x="5391912" y="6073362"/>
            <a:ext cx="1408176" cy="246221"/>
          </a:xfrm>
          <a:prstGeom prst="rect">
            <a:avLst/>
          </a:prstGeom>
          <a:solidFill>
            <a:schemeClr val="bg1"/>
          </a:solidFill>
        </p:spPr>
        <p:txBody>
          <a:bodyPr wrap="square" rtlCol="0">
            <a:spAutoFit/>
          </a:bodyPr>
          <a:lstStyle/>
          <a:p>
            <a:pPr algn="ctr"/>
            <a:r>
              <a:rPr lang="en-MY" sz="1000"/>
              <a:t>Kesetiaan</a:t>
            </a:r>
            <a:endParaRPr lang="ms-MY" sz="600" dirty="0"/>
          </a:p>
        </p:txBody>
      </p:sp>
      <p:sp>
        <p:nvSpPr>
          <p:cNvPr id="13" name="TextBox 12">
            <a:extLst>
              <a:ext uri="{FF2B5EF4-FFF2-40B4-BE49-F238E27FC236}">
                <a16:creationId xmlns:a16="http://schemas.microsoft.com/office/drawing/2014/main" id="{4BF3F540-A5A5-4A32-14C1-0A5DDE5A833D}"/>
              </a:ext>
            </a:extLst>
          </p:cNvPr>
          <p:cNvSpPr txBox="1"/>
          <p:nvPr/>
        </p:nvSpPr>
        <p:spPr>
          <a:xfrm>
            <a:off x="7437120" y="6073847"/>
            <a:ext cx="1408176" cy="246221"/>
          </a:xfrm>
          <a:prstGeom prst="rect">
            <a:avLst/>
          </a:prstGeom>
          <a:solidFill>
            <a:schemeClr val="bg1"/>
          </a:solidFill>
        </p:spPr>
        <p:txBody>
          <a:bodyPr wrap="square" rtlCol="0">
            <a:spAutoFit/>
          </a:bodyPr>
          <a:lstStyle/>
          <a:p>
            <a:pPr algn="ctr"/>
            <a:r>
              <a:rPr lang="en-MY" sz="1000"/>
              <a:t>Kewibawaan</a:t>
            </a:r>
            <a:endParaRPr lang="ms-MY" sz="600" dirty="0"/>
          </a:p>
        </p:txBody>
      </p:sp>
      <p:sp>
        <p:nvSpPr>
          <p:cNvPr id="14" name="TextBox 13">
            <a:extLst>
              <a:ext uri="{FF2B5EF4-FFF2-40B4-BE49-F238E27FC236}">
                <a16:creationId xmlns:a16="http://schemas.microsoft.com/office/drawing/2014/main" id="{A052D158-5069-3069-D7C8-47B956C014F5}"/>
              </a:ext>
            </a:extLst>
          </p:cNvPr>
          <p:cNvSpPr txBox="1"/>
          <p:nvPr/>
        </p:nvSpPr>
        <p:spPr>
          <a:xfrm>
            <a:off x="9462516" y="6071912"/>
            <a:ext cx="1408176" cy="246221"/>
          </a:xfrm>
          <a:prstGeom prst="rect">
            <a:avLst/>
          </a:prstGeom>
          <a:solidFill>
            <a:schemeClr val="bg1"/>
          </a:solidFill>
        </p:spPr>
        <p:txBody>
          <a:bodyPr wrap="square" rtlCol="0">
            <a:spAutoFit/>
          </a:bodyPr>
          <a:lstStyle/>
          <a:p>
            <a:pPr algn="ctr"/>
            <a:r>
              <a:rPr lang="en-MY" sz="1000"/>
              <a:t>Kesucian</a:t>
            </a:r>
            <a:endParaRPr lang="ms-MY" sz="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MY"/>
              <a:t>8</a:t>
            </a:fld>
            <a:endParaRPr/>
          </a:p>
        </p:txBody>
      </p:sp>
      <p:pic>
        <p:nvPicPr>
          <p:cNvPr id="281" name="Google Shape;281;p11"/>
          <p:cNvPicPr preferRelativeResize="0"/>
          <p:nvPr/>
        </p:nvPicPr>
        <p:blipFill rotWithShape="1">
          <a:blip r:embed="rId3">
            <a:alphaModFix/>
          </a:blip>
          <a:srcRect/>
          <a:stretch/>
        </p:blipFill>
        <p:spPr>
          <a:xfrm>
            <a:off x="172768" y="948690"/>
            <a:ext cx="11851591" cy="5403237"/>
          </a:xfrm>
          <a:prstGeom prst="rect">
            <a:avLst/>
          </a:prstGeom>
          <a:noFill/>
          <a:ln>
            <a:noFill/>
          </a:ln>
        </p:spPr>
      </p:pic>
      <p:sp>
        <p:nvSpPr>
          <p:cNvPr id="282" name="Google Shape;282;p11"/>
          <p:cNvSpPr txBox="1"/>
          <p:nvPr/>
        </p:nvSpPr>
        <p:spPr>
          <a:xfrm>
            <a:off x="16509" y="80327"/>
            <a:ext cx="10515600" cy="74263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MY" sz="3600" b="1" i="0" u="none" strike="noStrike" cap="none" dirty="0" err="1">
                <a:solidFill>
                  <a:schemeClr val="lt1"/>
                </a:solidFill>
                <a:latin typeface="Lato"/>
                <a:ea typeface="Lato"/>
                <a:cs typeface="Lato"/>
                <a:sym typeface="Lato"/>
              </a:rPr>
              <a:t>Pengaruh</a:t>
            </a:r>
            <a:r>
              <a:rPr lang="en-MY" sz="3600" b="1" i="0" u="none" strike="noStrike" cap="none" dirty="0">
                <a:solidFill>
                  <a:schemeClr val="lt1"/>
                </a:solidFill>
                <a:latin typeface="Lato"/>
                <a:ea typeface="Lato"/>
                <a:cs typeface="Lato"/>
                <a:sym typeface="Lato"/>
              </a:rPr>
              <a:t> Agama ke </a:t>
            </a:r>
            <a:r>
              <a:rPr lang="en-MY" sz="3600" b="1" i="0" u="none" strike="noStrike" cap="none" dirty="0" err="1">
                <a:solidFill>
                  <a:schemeClr val="lt1"/>
                </a:solidFill>
                <a:latin typeface="Lato"/>
                <a:ea typeface="Lato"/>
                <a:cs typeface="Lato"/>
                <a:sym typeface="Lato"/>
              </a:rPr>
              <a:t>atas</a:t>
            </a:r>
            <a:r>
              <a:rPr lang="en-MY" sz="3600" b="1" i="0" u="none" strike="noStrike" cap="none" dirty="0">
                <a:solidFill>
                  <a:schemeClr val="lt1"/>
                </a:solidFill>
                <a:latin typeface="Lato"/>
                <a:ea typeface="Lato"/>
                <a:cs typeface="Lato"/>
                <a:sym typeface="Lato"/>
              </a:rPr>
              <a:t> Nilai </a:t>
            </a:r>
            <a:r>
              <a:rPr lang="en-MY" sz="3600" b="1" i="0" u="none" strike="noStrike" cap="none" dirty="0" err="1">
                <a:solidFill>
                  <a:schemeClr val="lt1"/>
                </a:solidFill>
                <a:latin typeface="Lato"/>
                <a:ea typeface="Lato"/>
                <a:cs typeface="Lato"/>
                <a:sym typeface="Lato"/>
              </a:rPr>
              <a:t>Peribadi</a:t>
            </a:r>
            <a:endParaRPr sz="3600" b="1" i="0" u="none" strike="noStrike" cap="none" dirty="0">
              <a:solidFill>
                <a:schemeClr val="lt1"/>
              </a:solidFill>
              <a:latin typeface="Lato"/>
              <a:ea typeface="Lato"/>
              <a:cs typeface="Lato"/>
              <a:sym typeface="Lato"/>
            </a:endParaRPr>
          </a:p>
        </p:txBody>
      </p:sp>
      <p:sp>
        <p:nvSpPr>
          <p:cNvPr id="2" name="TextBox 1">
            <a:extLst>
              <a:ext uri="{FF2B5EF4-FFF2-40B4-BE49-F238E27FC236}">
                <a16:creationId xmlns:a16="http://schemas.microsoft.com/office/drawing/2014/main" id="{7907C9D3-CEC0-19F9-334A-551F6F347932}"/>
              </a:ext>
            </a:extLst>
          </p:cNvPr>
          <p:cNvSpPr txBox="1"/>
          <p:nvPr/>
        </p:nvSpPr>
        <p:spPr>
          <a:xfrm>
            <a:off x="365891" y="964692"/>
            <a:ext cx="11027664" cy="707886"/>
          </a:xfrm>
          <a:prstGeom prst="rect">
            <a:avLst/>
          </a:prstGeom>
          <a:solidFill>
            <a:schemeClr val="bg1"/>
          </a:solidFill>
        </p:spPr>
        <p:txBody>
          <a:bodyPr wrap="square" rtlCol="0">
            <a:spAutoFit/>
          </a:bodyPr>
          <a:lstStyle/>
          <a:p>
            <a:r>
              <a:rPr lang="en-MY" sz="2000" b="1"/>
              <a:t>Kesan agama terhadap nilai peribadi masih kekal dalam kalangan mereka yang 'dahulunya beragama'</a:t>
            </a:r>
            <a:endParaRPr lang="ms-MY" sz="1600" b="1" dirty="0"/>
          </a:p>
        </p:txBody>
      </p:sp>
      <p:sp>
        <p:nvSpPr>
          <p:cNvPr id="3" name="TextBox 2">
            <a:extLst>
              <a:ext uri="{FF2B5EF4-FFF2-40B4-BE49-F238E27FC236}">
                <a16:creationId xmlns:a16="http://schemas.microsoft.com/office/drawing/2014/main" id="{9053103C-3505-E8A5-E7CE-E3399E458FDE}"/>
              </a:ext>
            </a:extLst>
          </p:cNvPr>
          <p:cNvSpPr txBox="1"/>
          <p:nvPr/>
        </p:nvSpPr>
        <p:spPr>
          <a:xfrm>
            <a:off x="365891" y="1645145"/>
            <a:ext cx="11359634" cy="523220"/>
          </a:xfrm>
          <a:prstGeom prst="rect">
            <a:avLst/>
          </a:prstGeom>
          <a:solidFill>
            <a:schemeClr val="bg1"/>
          </a:solidFill>
        </p:spPr>
        <p:txBody>
          <a:bodyPr wrap="square" rtlCol="0">
            <a:spAutoFit/>
          </a:bodyPr>
          <a:lstStyle/>
          <a:p>
            <a:r>
              <a:rPr lang="en-MY" dirty="0" err="1"/>
              <a:t>Golongan</a:t>
            </a:r>
            <a:r>
              <a:rPr lang="en-MY" dirty="0"/>
              <a:t> </a:t>
            </a:r>
            <a:r>
              <a:rPr lang="en-MY" dirty="0" err="1"/>
              <a:t>dewasa</a:t>
            </a:r>
            <a:r>
              <a:rPr lang="en-MY" dirty="0"/>
              <a:t> </a:t>
            </a:r>
            <a:r>
              <a:rPr lang="en-MY" dirty="0" err="1"/>
              <a:t>muda</a:t>
            </a:r>
            <a:r>
              <a:rPr lang="en-MY" dirty="0"/>
              <a:t> yang </a:t>
            </a:r>
            <a:r>
              <a:rPr lang="en-MY" dirty="0" err="1"/>
              <a:t>menganggap</a:t>
            </a:r>
            <a:r>
              <a:rPr lang="en-MY" dirty="0"/>
              <a:t> </a:t>
            </a:r>
            <a:r>
              <a:rPr lang="en-MY" dirty="0" err="1"/>
              <a:t>diri</a:t>
            </a:r>
            <a:r>
              <a:rPr lang="en-MY" dirty="0"/>
              <a:t> </a:t>
            </a:r>
            <a:r>
              <a:rPr lang="en-MY" dirty="0" err="1"/>
              <a:t>mereka</a:t>
            </a:r>
            <a:r>
              <a:rPr lang="en-MY" dirty="0"/>
              <a:t> </a:t>
            </a:r>
            <a:r>
              <a:rPr lang="en-MY" dirty="0" err="1"/>
              <a:t>sebagai</a:t>
            </a:r>
            <a:r>
              <a:rPr lang="en-MY" dirty="0"/>
              <a:t> "</a:t>
            </a:r>
            <a:r>
              <a:rPr lang="en-MY" dirty="0" err="1"/>
              <a:t>dahulunya</a:t>
            </a:r>
            <a:r>
              <a:rPr lang="en-MY" dirty="0"/>
              <a:t> </a:t>
            </a:r>
            <a:r>
              <a:rPr lang="en-MY" dirty="0" err="1"/>
              <a:t>beragama</a:t>
            </a:r>
            <a:r>
              <a:rPr lang="en-MY" dirty="0"/>
              <a:t>" </a:t>
            </a:r>
            <a:r>
              <a:rPr lang="en-MY" dirty="0" err="1"/>
              <a:t>biasanya</a:t>
            </a:r>
            <a:r>
              <a:rPr lang="en-MY" dirty="0"/>
              <a:t> </a:t>
            </a:r>
            <a:r>
              <a:rPr lang="en-MY" dirty="0" err="1"/>
              <a:t>berada</a:t>
            </a:r>
            <a:r>
              <a:rPr lang="en-MY" dirty="0"/>
              <a:t> di </a:t>
            </a:r>
            <a:r>
              <a:rPr lang="en-MY" dirty="0" err="1"/>
              <a:t>tengah-tengah</a:t>
            </a:r>
            <a:r>
              <a:rPr lang="en-MY" dirty="0"/>
              <a:t> </a:t>
            </a:r>
            <a:r>
              <a:rPr lang="en-MY" dirty="0" err="1"/>
              <a:t>antara</a:t>
            </a:r>
            <a:r>
              <a:rPr lang="en-MY" dirty="0"/>
              <a:t> </a:t>
            </a:r>
            <a:r>
              <a:rPr lang="en-MY" dirty="0" err="1"/>
              <a:t>rakan-rakan</a:t>
            </a:r>
            <a:r>
              <a:rPr lang="en-MY" dirty="0"/>
              <a:t> </a:t>
            </a:r>
            <a:r>
              <a:rPr lang="en-MY" dirty="0" err="1"/>
              <a:t>beragama</a:t>
            </a:r>
            <a:r>
              <a:rPr lang="en-MY" dirty="0"/>
              <a:t> dan </a:t>
            </a:r>
            <a:r>
              <a:rPr lang="en-MY" dirty="0" err="1"/>
              <a:t>tidak</a:t>
            </a:r>
            <a:r>
              <a:rPr lang="en-MY" dirty="0"/>
              <a:t> </a:t>
            </a:r>
            <a:r>
              <a:rPr lang="en-MY" dirty="0" err="1"/>
              <a:t>beragama</a:t>
            </a:r>
            <a:r>
              <a:rPr lang="en-MY" dirty="0"/>
              <a:t> dalam </a:t>
            </a:r>
            <a:r>
              <a:rPr lang="en-MY" dirty="0" err="1"/>
              <a:t>sokongan</a:t>
            </a:r>
            <a:r>
              <a:rPr lang="en-MY" dirty="0"/>
              <a:t> </a:t>
            </a:r>
            <a:r>
              <a:rPr lang="en-MY" dirty="0" err="1"/>
              <a:t>mereka</a:t>
            </a:r>
            <a:r>
              <a:rPr lang="en-MY" dirty="0"/>
              <a:t> </a:t>
            </a:r>
            <a:r>
              <a:rPr lang="en-MY" dirty="0" err="1"/>
              <a:t>terhadap</a:t>
            </a:r>
            <a:r>
              <a:rPr lang="en-MY" dirty="0"/>
              <a:t> </a:t>
            </a:r>
            <a:r>
              <a:rPr lang="en-MY" dirty="0" err="1"/>
              <a:t>beberapa</a:t>
            </a:r>
            <a:r>
              <a:rPr lang="en-MY" dirty="0"/>
              <a:t> </a:t>
            </a:r>
            <a:r>
              <a:rPr lang="en-MY" dirty="0" err="1"/>
              <a:t>nilai</a:t>
            </a:r>
            <a:r>
              <a:rPr lang="en-MY" dirty="0"/>
              <a:t> </a:t>
            </a:r>
            <a:r>
              <a:rPr lang="en-MY" dirty="0" err="1"/>
              <a:t>sosial</a:t>
            </a:r>
            <a:r>
              <a:rPr lang="en-MY" dirty="0"/>
              <a:t> yang </a:t>
            </a:r>
            <a:r>
              <a:rPr lang="en-MY" dirty="0" err="1"/>
              <a:t>menunjukkan</a:t>
            </a:r>
            <a:r>
              <a:rPr lang="en-MY" dirty="0"/>
              <a:t> </a:t>
            </a:r>
            <a:r>
              <a:rPr lang="en-MY" dirty="0" err="1"/>
              <a:t>kesan</a:t>
            </a:r>
            <a:r>
              <a:rPr lang="en-MY" dirty="0"/>
              <a:t> '</a:t>
            </a:r>
            <a:r>
              <a:rPr lang="en-MY" dirty="0" err="1"/>
              <a:t>sisa</a:t>
            </a:r>
            <a:r>
              <a:rPr lang="en-MY" dirty="0"/>
              <a:t> agama'</a:t>
            </a:r>
            <a:endParaRPr lang="ms-MY" dirty="0"/>
          </a:p>
        </p:txBody>
      </p:sp>
      <p:sp>
        <p:nvSpPr>
          <p:cNvPr id="4" name="TextBox 3">
            <a:extLst>
              <a:ext uri="{FF2B5EF4-FFF2-40B4-BE49-F238E27FC236}">
                <a16:creationId xmlns:a16="http://schemas.microsoft.com/office/drawing/2014/main" id="{BF0777A1-A4E7-0AF2-7308-C3AA6A32D710}"/>
              </a:ext>
            </a:extLst>
          </p:cNvPr>
          <p:cNvSpPr txBox="1"/>
          <p:nvPr/>
        </p:nvSpPr>
        <p:spPr>
          <a:xfrm>
            <a:off x="759083" y="2159221"/>
            <a:ext cx="2121408" cy="307777"/>
          </a:xfrm>
          <a:prstGeom prst="rect">
            <a:avLst/>
          </a:prstGeom>
          <a:solidFill>
            <a:schemeClr val="bg1"/>
          </a:solidFill>
        </p:spPr>
        <p:txBody>
          <a:bodyPr wrap="square" rtlCol="0">
            <a:spAutoFit/>
          </a:bodyPr>
          <a:lstStyle/>
          <a:p>
            <a:r>
              <a:rPr lang="en-MY"/>
              <a:t>Secara Konsisten</a:t>
            </a:r>
            <a:endParaRPr lang="ms-MY" dirty="0"/>
          </a:p>
        </p:txBody>
      </p:sp>
      <p:sp>
        <p:nvSpPr>
          <p:cNvPr id="5" name="Rectangle 4">
            <a:extLst>
              <a:ext uri="{FF2B5EF4-FFF2-40B4-BE49-F238E27FC236}">
                <a16:creationId xmlns:a16="http://schemas.microsoft.com/office/drawing/2014/main" id="{93017E5C-F318-9F31-5447-8320B06D8DBA}"/>
              </a:ext>
            </a:extLst>
          </p:cNvPr>
          <p:cNvSpPr/>
          <p:nvPr/>
        </p:nvSpPr>
        <p:spPr>
          <a:xfrm>
            <a:off x="539627" y="2159221"/>
            <a:ext cx="192024" cy="24684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6" name="Rectangle 5">
            <a:extLst>
              <a:ext uri="{FF2B5EF4-FFF2-40B4-BE49-F238E27FC236}">
                <a16:creationId xmlns:a16="http://schemas.microsoft.com/office/drawing/2014/main" id="{580109EE-C4A3-B6F2-2976-C0FCDAC2768F}"/>
              </a:ext>
            </a:extLst>
          </p:cNvPr>
          <p:cNvSpPr/>
          <p:nvPr/>
        </p:nvSpPr>
        <p:spPr>
          <a:xfrm>
            <a:off x="2473583" y="2159220"/>
            <a:ext cx="192024" cy="246847"/>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7" name="TextBox 6">
            <a:extLst>
              <a:ext uri="{FF2B5EF4-FFF2-40B4-BE49-F238E27FC236}">
                <a16:creationId xmlns:a16="http://schemas.microsoft.com/office/drawing/2014/main" id="{11A5E83C-BFBC-A3D3-158B-09440EE65927}"/>
              </a:ext>
            </a:extLst>
          </p:cNvPr>
          <p:cNvSpPr txBox="1"/>
          <p:nvPr/>
        </p:nvSpPr>
        <p:spPr>
          <a:xfrm>
            <a:off x="2682371" y="2164313"/>
            <a:ext cx="1926336" cy="307777"/>
          </a:xfrm>
          <a:prstGeom prst="rect">
            <a:avLst/>
          </a:prstGeom>
          <a:solidFill>
            <a:schemeClr val="bg1"/>
          </a:solidFill>
        </p:spPr>
        <p:txBody>
          <a:bodyPr wrap="square" rtlCol="0">
            <a:spAutoFit/>
          </a:bodyPr>
          <a:lstStyle/>
          <a:p>
            <a:r>
              <a:rPr lang="en-MY" dirty="0" err="1"/>
              <a:t>Berhenti</a:t>
            </a:r>
            <a:r>
              <a:rPr lang="en-MY" dirty="0"/>
              <a:t> </a:t>
            </a:r>
            <a:r>
              <a:rPr lang="en-MY" dirty="0" err="1"/>
              <a:t>beragama</a:t>
            </a:r>
            <a:endParaRPr lang="ms-MY" dirty="0"/>
          </a:p>
        </p:txBody>
      </p:sp>
      <p:sp>
        <p:nvSpPr>
          <p:cNvPr id="8" name="Rectangle 7">
            <a:extLst>
              <a:ext uri="{FF2B5EF4-FFF2-40B4-BE49-F238E27FC236}">
                <a16:creationId xmlns:a16="http://schemas.microsoft.com/office/drawing/2014/main" id="{F1CD4271-F869-8D57-5A2A-FFA1AF0264DD}"/>
              </a:ext>
            </a:extLst>
          </p:cNvPr>
          <p:cNvSpPr/>
          <p:nvPr/>
        </p:nvSpPr>
        <p:spPr>
          <a:xfrm>
            <a:off x="4442781" y="2158320"/>
            <a:ext cx="192024" cy="246847"/>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s-MY">
              <a:solidFill>
                <a:schemeClr val="tx1"/>
              </a:solidFill>
            </a:endParaRPr>
          </a:p>
        </p:txBody>
      </p:sp>
      <p:sp>
        <p:nvSpPr>
          <p:cNvPr id="9" name="TextBox 8">
            <a:extLst>
              <a:ext uri="{FF2B5EF4-FFF2-40B4-BE49-F238E27FC236}">
                <a16:creationId xmlns:a16="http://schemas.microsoft.com/office/drawing/2014/main" id="{EA754F89-EA5A-947E-0CCB-77B012237EF7}"/>
              </a:ext>
            </a:extLst>
          </p:cNvPr>
          <p:cNvSpPr txBox="1"/>
          <p:nvPr/>
        </p:nvSpPr>
        <p:spPr>
          <a:xfrm>
            <a:off x="4731198" y="2169405"/>
            <a:ext cx="3176016" cy="307777"/>
          </a:xfrm>
          <a:prstGeom prst="rect">
            <a:avLst/>
          </a:prstGeom>
          <a:solidFill>
            <a:schemeClr val="bg1"/>
          </a:solidFill>
        </p:spPr>
        <p:txBody>
          <a:bodyPr wrap="square" rtlCol="0">
            <a:spAutoFit/>
          </a:bodyPr>
          <a:lstStyle/>
          <a:p>
            <a:r>
              <a:rPr lang="en-MY" dirty="0" err="1"/>
              <a:t>Secara</a:t>
            </a:r>
            <a:r>
              <a:rPr lang="en-MY" dirty="0"/>
              <a:t> </a:t>
            </a:r>
            <a:r>
              <a:rPr lang="en-MY" dirty="0" err="1"/>
              <a:t>Konsisten</a:t>
            </a:r>
            <a:r>
              <a:rPr lang="en-MY" dirty="0"/>
              <a:t> </a:t>
            </a:r>
            <a:r>
              <a:rPr lang="en-MY" dirty="0" err="1"/>
              <a:t>Tidak</a:t>
            </a:r>
            <a:r>
              <a:rPr lang="en-MY" dirty="0"/>
              <a:t> </a:t>
            </a:r>
            <a:r>
              <a:rPr lang="en-MY" dirty="0" err="1"/>
              <a:t>Beragama</a:t>
            </a:r>
            <a:endParaRPr lang="ms-MY" dirty="0"/>
          </a:p>
        </p:txBody>
      </p:sp>
      <p:sp>
        <p:nvSpPr>
          <p:cNvPr id="10" name="TextBox 9">
            <a:extLst>
              <a:ext uri="{FF2B5EF4-FFF2-40B4-BE49-F238E27FC236}">
                <a16:creationId xmlns:a16="http://schemas.microsoft.com/office/drawing/2014/main" id="{8B8372CF-2564-9E07-88E4-6D4C823FA2BF}"/>
              </a:ext>
            </a:extLst>
          </p:cNvPr>
          <p:cNvSpPr txBox="1"/>
          <p:nvPr/>
        </p:nvSpPr>
        <p:spPr>
          <a:xfrm>
            <a:off x="791218" y="5468409"/>
            <a:ext cx="1408176" cy="261610"/>
          </a:xfrm>
          <a:prstGeom prst="rect">
            <a:avLst/>
          </a:prstGeom>
          <a:solidFill>
            <a:schemeClr val="bg1"/>
          </a:solidFill>
        </p:spPr>
        <p:txBody>
          <a:bodyPr wrap="square" rtlCol="0">
            <a:spAutoFit/>
          </a:bodyPr>
          <a:lstStyle/>
          <a:p>
            <a:pPr algn="ctr"/>
            <a:r>
              <a:rPr lang="en-MY" sz="1100"/>
              <a:t>Keselamatan</a:t>
            </a:r>
            <a:endParaRPr lang="ms-MY" sz="1000" dirty="0"/>
          </a:p>
        </p:txBody>
      </p:sp>
      <p:sp>
        <p:nvSpPr>
          <p:cNvPr id="11" name="TextBox 10">
            <a:extLst>
              <a:ext uri="{FF2B5EF4-FFF2-40B4-BE49-F238E27FC236}">
                <a16:creationId xmlns:a16="http://schemas.microsoft.com/office/drawing/2014/main" id="{9BDA4FA4-CCC9-F229-F619-0341773502B5}"/>
              </a:ext>
            </a:extLst>
          </p:cNvPr>
          <p:cNvSpPr txBox="1"/>
          <p:nvPr/>
        </p:nvSpPr>
        <p:spPr>
          <a:xfrm>
            <a:off x="2834521" y="5472405"/>
            <a:ext cx="1408176" cy="261610"/>
          </a:xfrm>
          <a:prstGeom prst="rect">
            <a:avLst/>
          </a:prstGeom>
          <a:solidFill>
            <a:schemeClr val="bg1"/>
          </a:solidFill>
        </p:spPr>
        <p:txBody>
          <a:bodyPr wrap="square" rtlCol="0">
            <a:spAutoFit/>
          </a:bodyPr>
          <a:lstStyle/>
          <a:p>
            <a:pPr algn="ctr"/>
            <a:r>
              <a:rPr lang="en-MY" sz="1100"/>
              <a:t>Kesesuaian</a:t>
            </a:r>
            <a:endParaRPr lang="ms-MY" sz="800" dirty="0"/>
          </a:p>
        </p:txBody>
      </p:sp>
      <p:sp>
        <p:nvSpPr>
          <p:cNvPr id="12" name="TextBox 11">
            <a:extLst>
              <a:ext uri="{FF2B5EF4-FFF2-40B4-BE49-F238E27FC236}">
                <a16:creationId xmlns:a16="http://schemas.microsoft.com/office/drawing/2014/main" id="{09D886BC-EA98-35C8-393C-82EEEC997C38}"/>
              </a:ext>
            </a:extLst>
          </p:cNvPr>
          <p:cNvSpPr txBox="1"/>
          <p:nvPr/>
        </p:nvSpPr>
        <p:spPr>
          <a:xfrm>
            <a:off x="4715518" y="5469858"/>
            <a:ext cx="1408176" cy="261610"/>
          </a:xfrm>
          <a:prstGeom prst="rect">
            <a:avLst/>
          </a:prstGeom>
          <a:solidFill>
            <a:schemeClr val="bg1"/>
          </a:solidFill>
        </p:spPr>
        <p:txBody>
          <a:bodyPr wrap="square" rtlCol="0">
            <a:spAutoFit/>
          </a:bodyPr>
          <a:lstStyle/>
          <a:p>
            <a:pPr algn="ctr"/>
            <a:r>
              <a:rPr lang="en-MY" sz="1100" dirty="0" err="1"/>
              <a:t>Tradisi</a:t>
            </a:r>
            <a:endParaRPr lang="ms-MY" sz="600" dirty="0"/>
          </a:p>
        </p:txBody>
      </p:sp>
      <p:sp>
        <p:nvSpPr>
          <p:cNvPr id="13" name="TextBox 12">
            <a:extLst>
              <a:ext uri="{FF2B5EF4-FFF2-40B4-BE49-F238E27FC236}">
                <a16:creationId xmlns:a16="http://schemas.microsoft.com/office/drawing/2014/main" id="{DFD2185B-1F52-B1B2-083D-4A31449A9A04}"/>
              </a:ext>
            </a:extLst>
          </p:cNvPr>
          <p:cNvSpPr txBox="1"/>
          <p:nvPr/>
        </p:nvSpPr>
        <p:spPr>
          <a:xfrm>
            <a:off x="6769870" y="5470343"/>
            <a:ext cx="1408176" cy="261610"/>
          </a:xfrm>
          <a:prstGeom prst="rect">
            <a:avLst/>
          </a:prstGeom>
          <a:solidFill>
            <a:schemeClr val="bg1"/>
          </a:solidFill>
        </p:spPr>
        <p:txBody>
          <a:bodyPr wrap="square" rtlCol="0">
            <a:spAutoFit/>
          </a:bodyPr>
          <a:lstStyle/>
          <a:p>
            <a:pPr algn="ctr"/>
            <a:r>
              <a:rPr lang="en-MY" sz="1100"/>
              <a:t>Kebajikan</a:t>
            </a:r>
            <a:endParaRPr lang="ms-MY" sz="600" dirty="0"/>
          </a:p>
        </p:txBody>
      </p:sp>
      <p:sp>
        <p:nvSpPr>
          <p:cNvPr id="14" name="TextBox 13">
            <a:extLst>
              <a:ext uri="{FF2B5EF4-FFF2-40B4-BE49-F238E27FC236}">
                <a16:creationId xmlns:a16="http://schemas.microsoft.com/office/drawing/2014/main" id="{167DFB63-9FC1-C98E-EDD2-F9B5AF539FBD}"/>
              </a:ext>
            </a:extLst>
          </p:cNvPr>
          <p:cNvSpPr txBox="1"/>
          <p:nvPr/>
        </p:nvSpPr>
        <p:spPr>
          <a:xfrm>
            <a:off x="8566666" y="5468408"/>
            <a:ext cx="1408176" cy="261610"/>
          </a:xfrm>
          <a:prstGeom prst="rect">
            <a:avLst/>
          </a:prstGeom>
          <a:solidFill>
            <a:schemeClr val="bg1"/>
          </a:solidFill>
        </p:spPr>
        <p:txBody>
          <a:bodyPr wrap="square" rtlCol="0">
            <a:spAutoFit/>
          </a:bodyPr>
          <a:lstStyle/>
          <a:p>
            <a:pPr algn="ctr"/>
            <a:r>
              <a:rPr lang="en-MY" sz="1100"/>
              <a:t>Universalisme</a:t>
            </a:r>
            <a:endParaRPr lang="ms-MY" sz="400" dirty="0"/>
          </a:p>
        </p:txBody>
      </p:sp>
      <p:sp>
        <p:nvSpPr>
          <p:cNvPr id="15" name="TextBox 14">
            <a:extLst>
              <a:ext uri="{FF2B5EF4-FFF2-40B4-BE49-F238E27FC236}">
                <a16:creationId xmlns:a16="http://schemas.microsoft.com/office/drawing/2014/main" id="{84290C02-3B84-4029-CFE3-FA0DFE37F668}"/>
              </a:ext>
            </a:extLst>
          </p:cNvPr>
          <p:cNvSpPr txBox="1"/>
          <p:nvPr/>
        </p:nvSpPr>
        <p:spPr>
          <a:xfrm>
            <a:off x="307348" y="5730018"/>
            <a:ext cx="11534132" cy="523220"/>
          </a:xfrm>
          <a:prstGeom prst="rect">
            <a:avLst/>
          </a:prstGeom>
          <a:solidFill>
            <a:schemeClr val="bg1"/>
          </a:solidFill>
        </p:spPr>
        <p:txBody>
          <a:bodyPr wrap="square" rtlCol="0">
            <a:spAutoFit/>
          </a:bodyPr>
          <a:lstStyle/>
          <a:p>
            <a:r>
              <a:rPr lang="en-MY" dirty="0"/>
              <a:t>Data yang </a:t>
            </a:r>
            <a:r>
              <a:rPr lang="en-MY" dirty="0" err="1"/>
              <a:t>dikumpulkan</a:t>
            </a:r>
            <a:r>
              <a:rPr lang="en-MY" dirty="0"/>
              <a:t> oleh Kajian Nasional Belia dan Agama. Dalam rajah </a:t>
            </a:r>
            <a:r>
              <a:rPr lang="en-MY" dirty="0" err="1"/>
              <a:t>ini</a:t>
            </a:r>
            <a:r>
              <a:rPr lang="en-MY" dirty="0"/>
              <a:t>, </a:t>
            </a:r>
            <a:r>
              <a:rPr lang="en-MY" dirty="0" err="1"/>
              <a:t>diambil</a:t>
            </a:r>
            <a:r>
              <a:rPr lang="en-MY" dirty="0"/>
              <a:t> </a:t>
            </a:r>
            <a:r>
              <a:rPr lang="en-MY" dirty="0" err="1"/>
              <a:t>daripada</a:t>
            </a:r>
            <a:r>
              <a:rPr lang="en-MY" dirty="0"/>
              <a:t> </a:t>
            </a:r>
            <a:r>
              <a:rPr lang="en-MY" dirty="0" err="1"/>
              <a:t>pusingan</a:t>
            </a:r>
            <a:r>
              <a:rPr lang="en-MY" dirty="0"/>
              <a:t> </a:t>
            </a:r>
            <a:r>
              <a:rPr lang="en-MY" dirty="0" err="1"/>
              <a:t>keempat</a:t>
            </a:r>
            <a:r>
              <a:rPr lang="en-MY" dirty="0"/>
              <a:t> </a:t>
            </a:r>
            <a:r>
              <a:rPr lang="en-MY" dirty="0" err="1"/>
              <a:t>wawancara</a:t>
            </a:r>
            <a:r>
              <a:rPr lang="en-MY" dirty="0"/>
              <a:t>, </a:t>
            </a:r>
            <a:r>
              <a:rPr lang="en-MY" dirty="0" err="1"/>
              <a:t>peserta</a:t>
            </a:r>
            <a:r>
              <a:rPr lang="en-MY" dirty="0"/>
              <a:t> </a:t>
            </a:r>
            <a:r>
              <a:rPr lang="en-MY" dirty="0" err="1"/>
              <a:t>berumur</a:t>
            </a:r>
            <a:r>
              <a:rPr lang="en-MY" dirty="0"/>
              <a:t> </a:t>
            </a:r>
            <a:r>
              <a:rPr lang="en-MY" dirty="0" err="1"/>
              <a:t>antara</a:t>
            </a:r>
            <a:r>
              <a:rPr lang="en-MY" dirty="0"/>
              <a:t> 22 </a:t>
            </a:r>
            <a:r>
              <a:rPr lang="en-MY" dirty="0" err="1"/>
              <a:t>hingga</a:t>
            </a:r>
            <a:r>
              <a:rPr lang="en-MY" dirty="0"/>
              <a:t> 29 tahun. Carta: - </a:t>
            </a:r>
            <a:r>
              <a:rPr lang="en-MY" dirty="0" err="1"/>
              <a:t>Perbualan</a:t>
            </a:r>
            <a:r>
              <a:rPr lang="en-MY" dirty="0"/>
              <a:t> CC-BY ND. </a:t>
            </a:r>
            <a:r>
              <a:rPr lang="en-MY" dirty="0" err="1"/>
              <a:t>Sumber</a:t>
            </a:r>
            <a:r>
              <a:rPr lang="en-MY" dirty="0"/>
              <a:t>: </a:t>
            </a:r>
            <a:r>
              <a:rPr lang="en-MY" dirty="0" err="1"/>
              <a:t>Schwadel</a:t>
            </a:r>
            <a:r>
              <a:rPr lang="en-MY" dirty="0"/>
              <a:t> et al. Got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9" name="Google Shape;289;p12"/>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nSpc>
                <a:spcPct val="90000"/>
              </a:lnSpc>
              <a:spcAft>
                <a:spcPts val="600"/>
              </a:spcAft>
              <a:buSzPts val="1400"/>
            </a:pPr>
            <a:r>
              <a:rPr lang="en-US" sz="3600" b="1" dirty="0">
                <a:solidFill>
                  <a:srgbClr val="3F3F3F"/>
                </a:solidFill>
                <a:latin typeface="Lato"/>
                <a:ea typeface="Lato"/>
                <a:cs typeface="Lato"/>
                <a:sym typeface="Lato"/>
              </a:rPr>
              <a:t>Nilai </a:t>
            </a:r>
            <a:r>
              <a:rPr lang="en-US" sz="3600" b="1" dirty="0" err="1">
                <a:solidFill>
                  <a:srgbClr val="3F3F3F"/>
                </a:solidFill>
                <a:latin typeface="Lato"/>
                <a:ea typeface="Lato"/>
                <a:cs typeface="Lato"/>
                <a:sym typeface="Lato"/>
              </a:rPr>
              <a:t>Murni</a:t>
            </a:r>
            <a:endParaRPr lang="en-US" sz="3600" b="1" dirty="0">
              <a:solidFill>
                <a:srgbClr val="3F3F3F"/>
              </a:solidFill>
              <a:latin typeface="Lato"/>
              <a:ea typeface="Lato"/>
              <a:cs typeface="Lato"/>
              <a:sym typeface="Lato"/>
            </a:endParaRPr>
          </a:p>
        </p:txBody>
      </p:sp>
      <p:sp>
        <p:nvSpPr>
          <p:cNvPr id="288" name="Google Shape;288;p12"/>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nSpc>
                <a:spcPct val="90000"/>
              </a:lnSpc>
              <a:spcBef>
                <a:spcPts val="1000"/>
              </a:spcBef>
              <a:buClr>
                <a:srgbClr val="595959"/>
              </a:buClr>
              <a:buSzPts val="2800"/>
              <a:buFont typeface="Arial"/>
              <a:buChar char="•"/>
            </a:pPr>
            <a:r>
              <a:rPr lang="en-US" sz="2200">
                <a:solidFill>
                  <a:srgbClr val="595959"/>
                </a:solidFill>
                <a:latin typeface="Lato"/>
                <a:ea typeface="Lato"/>
                <a:cs typeface="Lato"/>
                <a:sym typeface="Lato"/>
              </a:rPr>
              <a:t>Kesemua agama dan budaya masyarakat yang merupakan entiti terbesar dalam negara kita iaitu Melayu, Cina dan India menyeru serta mengajak penganutnya agar berakhlak dengan nilai yang mulia</a:t>
            </a:r>
          </a:p>
          <a:p>
            <a:pPr marL="457200" lvl="0" indent="-406400">
              <a:lnSpc>
                <a:spcPct val="90000"/>
              </a:lnSpc>
              <a:spcBef>
                <a:spcPts val="1000"/>
              </a:spcBef>
              <a:buClr>
                <a:srgbClr val="595959"/>
              </a:buClr>
              <a:buSzPts val="2800"/>
              <a:buFont typeface="Arial"/>
              <a:buChar char="•"/>
            </a:pPr>
            <a:r>
              <a:rPr lang="en-US" sz="2200">
                <a:solidFill>
                  <a:srgbClr val="595959"/>
                </a:solidFill>
                <a:latin typeface="Lato"/>
                <a:ea typeface="Lato"/>
                <a:cs typeface="Lato"/>
                <a:sym typeface="Lato"/>
              </a:rPr>
              <a:t>Ketiadaan penghayatan nilai murni dalam masyarakat menyebabkan perilaku mereka menjurus ke arah negatif.</a:t>
            </a:r>
          </a:p>
          <a:p>
            <a:pPr marL="457200" lvl="0" indent="-406400">
              <a:lnSpc>
                <a:spcPct val="90000"/>
              </a:lnSpc>
              <a:spcBef>
                <a:spcPts val="1000"/>
              </a:spcBef>
              <a:buClr>
                <a:srgbClr val="595959"/>
              </a:buClr>
              <a:buSzPts val="2800"/>
              <a:buFont typeface="Arial"/>
              <a:buChar char="•"/>
            </a:pPr>
            <a:r>
              <a:rPr lang="en-US" sz="2200">
                <a:solidFill>
                  <a:srgbClr val="595959"/>
                </a:solidFill>
                <a:latin typeface="Lato"/>
                <a:ea typeface="Lato"/>
                <a:cs typeface="Lato"/>
                <a:sym typeface="Lato"/>
              </a:rPr>
              <a:t>Penghayatan nilai murni bangsa Malaysia menitikberat persoalan akhlak dan nilai murni dalam masyarakat yang berbilang bangsa ke arah melahirkan satu negara bangsa Malaysia yang maju progresif, saintifik dan hidup bersatu padu</a:t>
            </a:r>
          </a:p>
          <a:p>
            <a:pPr marL="457200" lvl="0" indent="-406400">
              <a:lnSpc>
                <a:spcPct val="90000"/>
              </a:lnSpc>
              <a:spcBef>
                <a:spcPts val="1000"/>
              </a:spcBef>
              <a:buClr>
                <a:srgbClr val="595959"/>
              </a:buClr>
              <a:buSzPts val="2800"/>
              <a:buFont typeface="Arial"/>
              <a:buChar char="•"/>
            </a:pPr>
            <a:r>
              <a:rPr lang="en-US" sz="2200">
                <a:solidFill>
                  <a:srgbClr val="595959"/>
                </a:solidFill>
                <a:latin typeface="Lato"/>
                <a:ea typeface="Lato"/>
                <a:cs typeface="Lato"/>
                <a:sym typeface="Lato"/>
              </a:rPr>
              <a:t>Tiga etnik terbesar iaitu Melayu, Cina dan India mengamalkan kebudayaan, adat resam, agama dan bahasa masing-masing </a:t>
            </a:r>
          </a:p>
          <a:p>
            <a:pPr marL="457200" lvl="0" indent="-406400">
              <a:lnSpc>
                <a:spcPct val="90000"/>
              </a:lnSpc>
              <a:spcBef>
                <a:spcPts val="1000"/>
              </a:spcBef>
              <a:buClr>
                <a:srgbClr val="595959"/>
              </a:buClr>
              <a:buSzPts val="2800"/>
              <a:buFont typeface="Arial"/>
              <a:buChar char="•"/>
            </a:pPr>
            <a:r>
              <a:rPr lang="en-US" sz="2200">
                <a:solidFill>
                  <a:srgbClr val="595959"/>
                </a:solidFill>
                <a:latin typeface="Lato"/>
                <a:ea typeface="Lato"/>
                <a:cs typeface="Lato"/>
                <a:sym typeface="Lato"/>
              </a:rPr>
              <a:t>Masyarakat Malaysia juga mempunyai budaya yang membolehkan mereka berinteraksi diantara satu sama lain</a:t>
            </a:r>
          </a:p>
          <a:p>
            <a:pPr marL="457200" lvl="0" indent="-406400">
              <a:lnSpc>
                <a:spcPct val="90000"/>
              </a:lnSpc>
              <a:spcBef>
                <a:spcPts val="1000"/>
              </a:spcBef>
              <a:buClr>
                <a:srgbClr val="595959"/>
              </a:buClr>
              <a:buSzPts val="2800"/>
              <a:buFont typeface="Arial"/>
              <a:buChar char="•"/>
            </a:pPr>
            <a:endParaRPr lang="en-US" sz="2200">
              <a:solidFill>
                <a:srgbClr val="595959"/>
              </a:solidFill>
              <a:latin typeface="Lato"/>
              <a:ea typeface="Lato"/>
              <a:cs typeface="Lato"/>
              <a:sym typeface="Lato"/>
            </a:endParaRPr>
          </a:p>
        </p:txBody>
      </p:sp>
      <p:sp>
        <p:nvSpPr>
          <p:cNvPr id="287" name="Google Shape;287;p12"/>
          <p:cNvSpPr txBox="1">
            <a:spLocks noGrp="1"/>
          </p:cNvSpPr>
          <p:nvPr>
            <p:ph type="sldNum" sz="quarter" idx="12"/>
          </p:nvPr>
        </p:nvSpPr>
        <p:spPr>
          <a:xfrm>
            <a:off x="10637134" y="6432584"/>
            <a:ext cx="756421" cy="321341"/>
          </a:xfrm>
        </p:spPr>
        <p:txBody>
          <a:bodyPr spcFirstLastPara="1" wrap="square" lIns="91425" tIns="45700" rIns="91425" bIns="45700" anchor="ctr" anchorCtr="0">
            <a:normAutofit/>
          </a:bodyPr>
          <a:lstStyle/>
          <a:p>
            <a:pPr lvl="0">
              <a:lnSpc>
                <a:spcPct val="90000"/>
              </a:lnSpc>
              <a:spcAft>
                <a:spcPts val="600"/>
              </a:spcAft>
            </a:pPr>
            <a:fld id="{00000000-1234-1234-1234-123412341234}" type="slidenum">
              <a:rPr lang="en-MY" sz="1100"/>
              <a:pPr lvl="0">
                <a:lnSpc>
                  <a:spcPct val="90000"/>
                </a:lnSpc>
                <a:spcAft>
                  <a:spcPts val="600"/>
                </a:spcAft>
              </a:pPr>
              <a:t>9</a:t>
            </a:fld>
            <a:endParaRPr lang="en-MY" sz="1100"/>
          </a:p>
        </p:txBody>
      </p:sp>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7E2551"/>
      </a:dk2>
      <a:lt2>
        <a:srgbClr val="E7E6E6"/>
      </a:lt2>
      <a:accent1>
        <a:srgbClr val="83233D"/>
      </a:accent1>
      <a:accent2>
        <a:srgbClr val="952C5E"/>
      </a:accent2>
      <a:accent3>
        <a:srgbClr val="BF996E"/>
      </a:accent3>
      <a:accent4>
        <a:srgbClr val="E8B783"/>
      </a:accent4>
      <a:accent5>
        <a:srgbClr val="E1C8B4"/>
      </a:accent5>
      <a:accent6>
        <a:srgbClr val="929292"/>
      </a:accent6>
      <a:hlink>
        <a:srgbClr val="5E5E5E"/>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2627</Words>
  <Application>Microsoft Office PowerPoint</Application>
  <PresentationFormat>Widescreen</PresentationFormat>
  <Paragraphs>337</Paragraphs>
  <Slides>47</Slides>
  <Notes>35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Open Sans</vt:lpstr>
      <vt:lpstr>Helvetica Neue Light</vt:lpstr>
      <vt:lpstr>Oswald</vt:lpstr>
      <vt:lpstr>Calibri</vt:lpstr>
      <vt:lpstr>Arial</vt:lpstr>
      <vt:lpstr>Arial Narrow</vt:lpstr>
      <vt:lpstr>Roboto Medium</vt:lpstr>
      <vt:lpstr>Roboto</vt:lpstr>
      <vt:lpstr>Lato</vt:lpstr>
      <vt:lpstr>Times</vt:lpstr>
      <vt:lpstr>Oswald Medium</vt:lpstr>
      <vt:lpstr>Aharoni</vt:lpstr>
      <vt:lpstr>Arial Rounded</vt:lpstr>
      <vt:lpstr>Office Theme</vt:lpstr>
      <vt:lpstr>TOPIK 2: NILAI DALAMAN DENGAN PEMBENTUKAN JATI DIRI DALAM MENANGANI RASUAH</vt:lpstr>
      <vt:lpstr>Definisi dan Konsep Nilai dan Jati Diri  Tiga elemen yang membentuk nilai</vt:lpstr>
      <vt:lpstr>Definisi Nilai </vt:lpstr>
      <vt:lpstr>PowerPoint Presentation</vt:lpstr>
      <vt:lpstr>PowerPoint Presentation</vt:lpstr>
      <vt:lpstr>PowerPoint Presentation</vt:lpstr>
      <vt:lpstr>Pengaruh agama ke atas akhlak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Jati diri</vt:lpstr>
      <vt:lpstr>Kepentingan Jati diri</vt:lpstr>
      <vt:lpstr>Kepentingan Jati diri</vt:lpstr>
      <vt:lpstr>Isu Jati diri di kalangan Mahasiswa Terhakisnya nilai murni yang menjadikan jati diri mahasiswa semakin rapuh</vt:lpstr>
      <vt:lpstr>PowerPoint Presentation</vt:lpstr>
      <vt:lpstr>Kesan Jati diri yang Lemah</vt:lpstr>
      <vt:lpstr>Pengukuhan Jati diri</vt:lpstr>
      <vt:lpstr>Pengukuhan Jati diri </vt:lpstr>
      <vt:lpstr>Pengukuhan Jati diri </vt:lpstr>
      <vt:lpstr>Pengukuhan Jati diri </vt:lpstr>
      <vt:lpstr>Pengukuhan Jati diri </vt:lpstr>
      <vt:lpstr>Natijah Nilai dan Jati Diri</vt:lpstr>
      <vt:lpstr>Natijah Nilai dan Jati Diri</vt:lpstr>
      <vt:lpstr>Nilai Teras UTM</vt:lpstr>
      <vt:lpstr>LATAR BELAKANG</vt:lpstr>
      <vt:lpstr>1- INTEGRITI/ INTEGRITY</vt:lpstr>
      <vt:lpstr>PowerPoint Presentation</vt:lpstr>
      <vt:lpstr>2- SYNERGY/ SINERGI</vt:lpstr>
      <vt:lpstr>3-EXCELLENCE (KECEMERLANGAN)</vt:lpstr>
      <vt:lpstr> 4-SUSTAINABILITY (KELESTARIAN)</vt:lpstr>
      <vt:lpstr>PowerPoint Presentation</vt:lpstr>
      <vt:lpstr>PowerPoint Presentation</vt:lpstr>
      <vt:lpstr>Tahukah anda maksud logo UTM?</vt:lpstr>
      <vt:lpstr>PowerPoint Presentation</vt:lpstr>
      <vt:lpstr>LAGU UTM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Office User</dc:creator>
  <cp:lastModifiedBy>KAMARUL AZMI BIN JASMI</cp:lastModifiedBy>
  <cp:revision>5</cp:revision>
  <dcterms:created xsi:type="dcterms:W3CDTF">2021-08-03T04:10:33Z</dcterms:created>
  <dcterms:modified xsi:type="dcterms:W3CDTF">2024-10-22T15:47:05Z</dcterms:modified>
</cp:coreProperties>
</file>